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0"/>
  </p:notesMasterIdLst>
  <p:sldIdLst>
    <p:sldId id="256" r:id="rId2"/>
    <p:sldId id="258" r:id="rId3"/>
    <p:sldId id="263" r:id="rId4"/>
    <p:sldId id="265" r:id="rId5"/>
    <p:sldId id="257" r:id="rId6"/>
    <p:sldId id="318" r:id="rId7"/>
    <p:sldId id="319" r:id="rId8"/>
    <p:sldId id="320" r:id="rId9"/>
    <p:sldId id="321" r:id="rId10"/>
    <p:sldId id="322" r:id="rId11"/>
    <p:sldId id="308" r:id="rId12"/>
    <p:sldId id="323" r:id="rId13"/>
    <p:sldId id="324" r:id="rId14"/>
    <p:sldId id="325" r:id="rId15"/>
    <p:sldId id="326" r:id="rId16"/>
    <p:sldId id="280" r:id="rId17"/>
    <p:sldId id="261" r:id="rId18"/>
    <p:sldId id="327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Dancing Script Medium" panose="020B0604020202020204" charset="0"/>
      <p:regular r:id="rId25"/>
    </p:embeddedFont>
    <p:embeddedFont>
      <p:font typeface="Chau Philomene One" panose="020B0604020202020204" charset="0"/>
      <p:regular r:id="rId26"/>
      <p:italic r:id="rId27"/>
    </p:embeddedFont>
    <p:embeddedFont>
      <p:font typeface="Rokkitt" panose="020B0604020202020204" charset="0"/>
      <p:regular r:id="rId28"/>
      <p:bold r:id="rId29"/>
    </p:embeddedFont>
    <p:embeddedFont>
      <p:font typeface="Rokkitt Regular" panose="020B0604020202020204" charset="0"/>
      <p:regular r:id="rId30"/>
      <p:bold r:id="rId31"/>
    </p:embeddedFont>
    <p:embeddedFont>
      <p:font typeface="BenchNine" panose="020B0604020202020204" charset="0"/>
      <p:regular r:id="rId32"/>
      <p:bold r:id="rId33"/>
    </p:embeddedFont>
    <p:embeddedFont>
      <p:font typeface="Kristen ITC" panose="03050502040202030202" pitchFamily="66" charset="0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4053"/>
    <a:srgbClr val="FF77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B833DF-D643-44FE-9ACE-008711D61F4D}">
  <a:tblStyle styleId="{2BB833DF-D643-44FE-9ACE-008711D61F4D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5C2277F-8A99-44B4-9C6F-E2D8D8BC2CA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373" autoAdjust="0"/>
  </p:normalViewPr>
  <p:slideViewPr>
    <p:cSldViewPr snapToGrid="0">
      <p:cViewPr varScale="1">
        <p:scale>
          <a:sx n="144" d="100"/>
          <a:sy n="144" d="100"/>
        </p:scale>
        <p:origin x="65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9fa7e8073f_1_20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9fa7e8073f_1_20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9ebb92cfc9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9ebb92cfc9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9ebb92cfc9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9ebb92cfc9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9ebb92cfc9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9ebb92cfc9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9fa7e8073f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9fa7e8073f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9fa7e8073f_1_1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9fa7e8073f_1_1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9fa7e8073f_1_1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9fa7e8073f_1_1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4052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064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g9fa7e8073f_1_3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1" name="Google Shape;2171;g9fa7e8073f_1_3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g9fa7e8073f_1_3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1" name="Google Shape;2171;g9fa7e8073f_1_3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4045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"/>
            <a:ext cx="9145688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7" y="131146"/>
            <a:ext cx="9168268" cy="4472193"/>
            <a:chOff x="-566835" y="1018111"/>
            <a:chExt cx="3026131" cy="1476117"/>
          </a:xfrm>
        </p:grpSpPr>
        <p:sp>
          <p:nvSpPr>
            <p:cNvPr id="11" name="Google Shape;11;p2"/>
            <p:cNvSpPr/>
            <p:nvPr/>
          </p:nvSpPr>
          <p:spPr>
            <a:xfrm>
              <a:off x="-291834" y="1141459"/>
              <a:ext cx="2476593" cy="1132751"/>
            </a:xfrm>
            <a:custGeom>
              <a:avLst/>
              <a:gdLst/>
              <a:ahLst/>
              <a:cxnLst/>
              <a:rect l="l" t="t" r="r" b="b"/>
              <a:pathLst>
                <a:path w="170623" h="78040" extrusionOk="0">
                  <a:moveTo>
                    <a:pt x="85299" y="0"/>
                  </a:moveTo>
                  <a:cubicBezTo>
                    <a:pt x="45091" y="0"/>
                    <a:pt x="4888" y="25869"/>
                    <a:pt x="1" y="77606"/>
                  </a:cubicBezTo>
                  <a:lnTo>
                    <a:pt x="4237" y="78039"/>
                  </a:lnTo>
                  <a:cubicBezTo>
                    <a:pt x="8874" y="28871"/>
                    <a:pt x="47084" y="4287"/>
                    <a:pt x="85299" y="4287"/>
                  </a:cubicBezTo>
                  <a:cubicBezTo>
                    <a:pt x="123514" y="4287"/>
                    <a:pt x="161733" y="28871"/>
                    <a:pt x="166386" y="78039"/>
                  </a:cubicBezTo>
                  <a:lnTo>
                    <a:pt x="170623" y="77606"/>
                  </a:lnTo>
                  <a:cubicBezTo>
                    <a:pt x="165719" y="25869"/>
                    <a:pt x="125507" y="0"/>
                    <a:pt x="852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230827" y="1203613"/>
              <a:ext cx="2354101" cy="1076403"/>
            </a:xfrm>
            <a:custGeom>
              <a:avLst/>
              <a:gdLst/>
              <a:ahLst/>
              <a:cxnLst/>
              <a:rect l="l" t="t" r="r" b="b"/>
              <a:pathLst>
                <a:path w="162184" h="74158" extrusionOk="0">
                  <a:moveTo>
                    <a:pt x="81082" y="1"/>
                  </a:moveTo>
                  <a:cubicBezTo>
                    <a:pt x="42867" y="1"/>
                    <a:pt x="4654" y="24576"/>
                    <a:pt x="1" y="73724"/>
                  </a:cubicBezTo>
                  <a:lnTo>
                    <a:pt x="4237" y="74158"/>
                  </a:lnTo>
                  <a:cubicBezTo>
                    <a:pt x="8657" y="27541"/>
                    <a:pt x="44875" y="4233"/>
                    <a:pt x="81092" y="4233"/>
                  </a:cubicBezTo>
                  <a:cubicBezTo>
                    <a:pt x="117310" y="4233"/>
                    <a:pt x="153527" y="27541"/>
                    <a:pt x="157947" y="74158"/>
                  </a:cubicBezTo>
                  <a:lnTo>
                    <a:pt x="162183" y="73757"/>
                  </a:lnTo>
                  <a:cubicBezTo>
                    <a:pt x="157530" y="24585"/>
                    <a:pt x="119305" y="1"/>
                    <a:pt x="81082" y="1"/>
                  </a:cubicBezTo>
                  <a:close/>
                </a:path>
              </a:pathLst>
            </a:custGeom>
            <a:solidFill>
              <a:srgbClr val="FF8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353319" y="1079727"/>
              <a:ext cx="2599085" cy="1188677"/>
            </a:xfrm>
            <a:custGeom>
              <a:avLst/>
              <a:gdLst/>
              <a:ahLst/>
              <a:cxnLst/>
              <a:rect l="l" t="t" r="r" b="b"/>
              <a:pathLst>
                <a:path w="179062" h="81893" extrusionOk="0">
                  <a:moveTo>
                    <a:pt x="89544" y="0"/>
                  </a:moveTo>
                  <a:cubicBezTo>
                    <a:pt x="47343" y="0"/>
                    <a:pt x="5138" y="27153"/>
                    <a:pt x="1" y="81459"/>
                  </a:cubicBezTo>
                  <a:lnTo>
                    <a:pt x="4237" y="81892"/>
                  </a:lnTo>
                  <a:cubicBezTo>
                    <a:pt x="9124" y="30138"/>
                    <a:pt x="49327" y="4262"/>
                    <a:pt x="89535" y="4262"/>
                  </a:cubicBezTo>
                  <a:cubicBezTo>
                    <a:pt x="129743" y="4262"/>
                    <a:pt x="169955" y="30138"/>
                    <a:pt x="174859" y="81892"/>
                  </a:cubicBezTo>
                  <a:lnTo>
                    <a:pt x="179062" y="81459"/>
                  </a:lnTo>
                  <a:cubicBezTo>
                    <a:pt x="173941" y="27153"/>
                    <a:pt x="131745" y="0"/>
                    <a:pt x="895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414805" y="1018111"/>
              <a:ext cx="2722071" cy="1244966"/>
            </a:xfrm>
            <a:custGeom>
              <a:avLst/>
              <a:gdLst/>
              <a:ahLst/>
              <a:cxnLst/>
              <a:rect l="l" t="t" r="r" b="b"/>
              <a:pathLst>
                <a:path w="187535" h="85771" extrusionOk="0">
                  <a:moveTo>
                    <a:pt x="93767" y="1"/>
                  </a:moveTo>
                  <a:cubicBezTo>
                    <a:pt x="49569" y="1"/>
                    <a:pt x="5371" y="28446"/>
                    <a:pt x="0" y="85337"/>
                  </a:cubicBezTo>
                  <a:lnTo>
                    <a:pt x="4237" y="85770"/>
                  </a:lnTo>
                  <a:cubicBezTo>
                    <a:pt x="9374" y="31431"/>
                    <a:pt x="51579" y="4262"/>
                    <a:pt x="93780" y="4262"/>
                  </a:cubicBezTo>
                  <a:cubicBezTo>
                    <a:pt x="135981" y="4262"/>
                    <a:pt x="178177" y="31431"/>
                    <a:pt x="183298" y="85770"/>
                  </a:cubicBezTo>
                  <a:lnTo>
                    <a:pt x="187534" y="85337"/>
                  </a:lnTo>
                  <a:cubicBezTo>
                    <a:pt x="182164" y="28446"/>
                    <a:pt x="137965" y="1"/>
                    <a:pt x="937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873644" y="2007018"/>
              <a:ext cx="585651" cy="487210"/>
            </a:xfrm>
            <a:custGeom>
              <a:avLst/>
              <a:gdLst/>
              <a:ahLst/>
              <a:cxnLst/>
              <a:rect l="l" t="t" r="r" b="b"/>
              <a:pathLst>
                <a:path w="40348" h="33566" extrusionOk="0">
                  <a:moveTo>
                    <a:pt x="37306" y="0"/>
                  </a:moveTo>
                  <a:cubicBezTo>
                    <a:pt x="33214" y="0"/>
                    <a:pt x="29234" y="2647"/>
                    <a:pt x="29940" y="7900"/>
                  </a:cubicBezTo>
                  <a:cubicBezTo>
                    <a:pt x="29940" y="7900"/>
                    <a:pt x="29172" y="7641"/>
                    <a:pt x="28242" y="7641"/>
                  </a:cubicBezTo>
                  <a:cubicBezTo>
                    <a:pt x="27343" y="7641"/>
                    <a:pt x="26293" y="7883"/>
                    <a:pt x="25637" y="8834"/>
                  </a:cubicBezTo>
                  <a:cubicBezTo>
                    <a:pt x="24302" y="10769"/>
                    <a:pt x="25136" y="13337"/>
                    <a:pt x="25136" y="13337"/>
                  </a:cubicBezTo>
                  <a:cubicBezTo>
                    <a:pt x="25136" y="13337"/>
                    <a:pt x="23172" y="11629"/>
                    <a:pt x="20918" y="11629"/>
                  </a:cubicBezTo>
                  <a:cubicBezTo>
                    <a:pt x="20354" y="11629"/>
                    <a:pt x="19773" y="11736"/>
                    <a:pt x="19199" y="12003"/>
                  </a:cubicBezTo>
                  <a:cubicBezTo>
                    <a:pt x="16330" y="13337"/>
                    <a:pt x="15429" y="16906"/>
                    <a:pt x="16764" y="18541"/>
                  </a:cubicBezTo>
                  <a:cubicBezTo>
                    <a:pt x="16764" y="18541"/>
                    <a:pt x="14347" y="17533"/>
                    <a:pt x="11955" y="17533"/>
                  </a:cubicBezTo>
                  <a:cubicBezTo>
                    <a:pt x="10759" y="17533"/>
                    <a:pt x="9570" y="17785"/>
                    <a:pt x="8691" y="18541"/>
                  </a:cubicBezTo>
                  <a:cubicBezTo>
                    <a:pt x="4688" y="21977"/>
                    <a:pt x="5622" y="23478"/>
                    <a:pt x="5622" y="23478"/>
                  </a:cubicBezTo>
                  <a:cubicBezTo>
                    <a:pt x="5622" y="23478"/>
                    <a:pt x="5517" y="23470"/>
                    <a:pt x="5337" y="23470"/>
                  </a:cubicBezTo>
                  <a:cubicBezTo>
                    <a:pt x="4516" y="23470"/>
                    <a:pt x="2138" y="23627"/>
                    <a:pt x="1153" y="25379"/>
                  </a:cubicBezTo>
                  <a:cubicBezTo>
                    <a:pt x="0" y="27373"/>
                    <a:pt x="1000" y="28668"/>
                    <a:pt x="10479" y="28668"/>
                  </a:cubicBezTo>
                  <a:cubicBezTo>
                    <a:pt x="11152" y="28668"/>
                    <a:pt x="11867" y="28661"/>
                    <a:pt x="12627" y="28648"/>
                  </a:cubicBezTo>
                  <a:cubicBezTo>
                    <a:pt x="12627" y="28648"/>
                    <a:pt x="15029" y="31083"/>
                    <a:pt x="19399" y="31383"/>
                  </a:cubicBezTo>
                  <a:cubicBezTo>
                    <a:pt x="19633" y="31395"/>
                    <a:pt x="19867" y="31400"/>
                    <a:pt x="20101" y="31400"/>
                  </a:cubicBezTo>
                  <a:cubicBezTo>
                    <a:pt x="22661" y="31400"/>
                    <a:pt x="25170" y="30733"/>
                    <a:pt x="27371" y="29449"/>
                  </a:cubicBezTo>
                  <a:cubicBezTo>
                    <a:pt x="27371" y="29449"/>
                    <a:pt x="29306" y="33118"/>
                    <a:pt x="34943" y="33552"/>
                  </a:cubicBezTo>
                  <a:cubicBezTo>
                    <a:pt x="35118" y="33561"/>
                    <a:pt x="35294" y="33566"/>
                    <a:pt x="35469" y="33566"/>
                  </a:cubicBezTo>
                  <a:cubicBezTo>
                    <a:pt x="37166" y="33566"/>
                    <a:pt x="38866" y="33127"/>
                    <a:pt x="40347" y="32251"/>
                  </a:cubicBezTo>
                  <a:lnTo>
                    <a:pt x="40347" y="528"/>
                  </a:lnTo>
                  <a:cubicBezTo>
                    <a:pt x="40080" y="428"/>
                    <a:pt x="39814" y="328"/>
                    <a:pt x="39513" y="261"/>
                  </a:cubicBezTo>
                  <a:cubicBezTo>
                    <a:pt x="38792" y="87"/>
                    <a:pt x="38047" y="0"/>
                    <a:pt x="37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024963" y="2091176"/>
              <a:ext cx="434332" cy="403053"/>
            </a:xfrm>
            <a:custGeom>
              <a:avLst/>
              <a:gdLst/>
              <a:ahLst/>
              <a:cxnLst/>
              <a:rect l="l" t="t" r="r" b="b"/>
              <a:pathLst>
                <a:path w="29923" h="27768" extrusionOk="0">
                  <a:moveTo>
                    <a:pt x="29922" y="0"/>
                  </a:moveTo>
                  <a:cubicBezTo>
                    <a:pt x="28288" y="1502"/>
                    <a:pt x="27320" y="3803"/>
                    <a:pt x="27721" y="6839"/>
                  </a:cubicBezTo>
                  <a:cubicBezTo>
                    <a:pt x="27721" y="6839"/>
                    <a:pt x="26819" y="6529"/>
                    <a:pt x="25735" y="6529"/>
                  </a:cubicBezTo>
                  <a:cubicBezTo>
                    <a:pt x="24713" y="6529"/>
                    <a:pt x="23528" y="6804"/>
                    <a:pt x="22784" y="7873"/>
                  </a:cubicBezTo>
                  <a:cubicBezTo>
                    <a:pt x="21283" y="10108"/>
                    <a:pt x="22217" y="13043"/>
                    <a:pt x="22217" y="13043"/>
                  </a:cubicBezTo>
                  <a:cubicBezTo>
                    <a:pt x="22217" y="13043"/>
                    <a:pt x="19944" y="11092"/>
                    <a:pt x="17358" y="11092"/>
                  </a:cubicBezTo>
                  <a:cubicBezTo>
                    <a:pt x="16718" y="11092"/>
                    <a:pt x="16060" y="11211"/>
                    <a:pt x="15412" y="11509"/>
                  </a:cubicBezTo>
                  <a:cubicBezTo>
                    <a:pt x="12110" y="13043"/>
                    <a:pt x="11075" y="17146"/>
                    <a:pt x="12577" y="19014"/>
                  </a:cubicBezTo>
                  <a:cubicBezTo>
                    <a:pt x="12577" y="19014"/>
                    <a:pt x="10130" y="18421"/>
                    <a:pt x="7383" y="18421"/>
                  </a:cubicBezTo>
                  <a:cubicBezTo>
                    <a:pt x="6009" y="18421"/>
                    <a:pt x="4560" y="18569"/>
                    <a:pt x="3303" y="19014"/>
                  </a:cubicBezTo>
                  <a:cubicBezTo>
                    <a:pt x="1602" y="19648"/>
                    <a:pt x="368" y="21116"/>
                    <a:pt x="1" y="22883"/>
                  </a:cubicBezTo>
                  <a:cubicBezTo>
                    <a:pt x="701" y="22883"/>
                    <a:pt x="1435" y="22883"/>
                    <a:pt x="2202" y="22850"/>
                  </a:cubicBezTo>
                  <a:cubicBezTo>
                    <a:pt x="2202" y="22850"/>
                    <a:pt x="4604" y="25285"/>
                    <a:pt x="9007" y="25619"/>
                  </a:cubicBezTo>
                  <a:cubicBezTo>
                    <a:pt x="9188" y="25625"/>
                    <a:pt x="9369" y="25629"/>
                    <a:pt x="9550" y="25629"/>
                  </a:cubicBezTo>
                  <a:cubicBezTo>
                    <a:pt x="12136" y="25629"/>
                    <a:pt x="14701" y="24960"/>
                    <a:pt x="16946" y="23651"/>
                  </a:cubicBezTo>
                  <a:cubicBezTo>
                    <a:pt x="16946" y="23651"/>
                    <a:pt x="18914" y="27353"/>
                    <a:pt x="24518" y="27754"/>
                  </a:cubicBezTo>
                  <a:cubicBezTo>
                    <a:pt x="24697" y="27763"/>
                    <a:pt x="24876" y="27768"/>
                    <a:pt x="25054" y="27768"/>
                  </a:cubicBezTo>
                  <a:cubicBezTo>
                    <a:pt x="26769" y="27768"/>
                    <a:pt x="28441" y="27332"/>
                    <a:pt x="29922" y="26486"/>
                  </a:cubicBezTo>
                  <a:lnTo>
                    <a:pt x="299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566835" y="2007018"/>
              <a:ext cx="585680" cy="487210"/>
            </a:xfrm>
            <a:custGeom>
              <a:avLst/>
              <a:gdLst/>
              <a:ahLst/>
              <a:cxnLst/>
              <a:rect l="l" t="t" r="r" b="b"/>
              <a:pathLst>
                <a:path w="40350" h="33566" extrusionOk="0">
                  <a:moveTo>
                    <a:pt x="3043" y="0"/>
                  </a:moveTo>
                  <a:cubicBezTo>
                    <a:pt x="2301" y="0"/>
                    <a:pt x="1555" y="87"/>
                    <a:pt x="834" y="261"/>
                  </a:cubicBezTo>
                  <a:cubicBezTo>
                    <a:pt x="534" y="328"/>
                    <a:pt x="267" y="428"/>
                    <a:pt x="0" y="528"/>
                  </a:cubicBezTo>
                  <a:lnTo>
                    <a:pt x="0" y="32284"/>
                  </a:lnTo>
                  <a:cubicBezTo>
                    <a:pt x="1481" y="33130"/>
                    <a:pt x="3181" y="33566"/>
                    <a:pt x="4901" y="33566"/>
                  </a:cubicBezTo>
                  <a:cubicBezTo>
                    <a:pt x="5080" y="33566"/>
                    <a:pt x="5258" y="33561"/>
                    <a:pt x="5437" y="33552"/>
                  </a:cubicBezTo>
                  <a:cubicBezTo>
                    <a:pt x="11041" y="33151"/>
                    <a:pt x="12976" y="29449"/>
                    <a:pt x="12976" y="29449"/>
                  </a:cubicBezTo>
                  <a:cubicBezTo>
                    <a:pt x="15177" y="30733"/>
                    <a:pt x="17686" y="31400"/>
                    <a:pt x="20246" y="31400"/>
                  </a:cubicBezTo>
                  <a:cubicBezTo>
                    <a:pt x="20480" y="31400"/>
                    <a:pt x="20714" y="31395"/>
                    <a:pt x="20948" y="31383"/>
                  </a:cubicBezTo>
                  <a:cubicBezTo>
                    <a:pt x="25318" y="31083"/>
                    <a:pt x="27720" y="28648"/>
                    <a:pt x="27720" y="28648"/>
                  </a:cubicBezTo>
                  <a:cubicBezTo>
                    <a:pt x="28482" y="28661"/>
                    <a:pt x="29200" y="28668"/>
                    <a:pt x="29874" y="28668"/>
                  </a:cubicBezTo>
                  <a:cubicBezTo>
                    <a:pt x="39377" y="28668"/>
                    <a:pt x="40349" y="27373"/>
                    <a:pt x="39228" y="25379"/>
                  </a:cubicBezTo>
                  <a:cubicBezTo>
                    <a:pt x="38215" y="23627"/>
                    <a:pt x="35833" y="23470"/>
                    <a:pt x="35010" y="23470"/>
                  </a:cubicBezTo>
                  <a:cubicBezTo>
                    <a:pt x="34830" y="23470"/>
                    <a:pt x="34725" y="23478"/>
                    <a:pt x="34725" y="23478"/>
                  </a:cubicBezTo>
                  <a:cubicBezTo>
                    <a:pt x="34725" y="23478"/>
                    <a:pt x="35659" y="21977"/>
                    <a:pt x="31656" y="18541"/>
                  </a:cubicBezTo>
                  <a:cubicBezTo>
                    <a:pt x="30778" y="17785"/>
                    <a:pt x="29588" y="17533"/>
                    <a:pt x="28392" y="17533"/>
                  </a:cubicBezTo>
                  <a:cubicBezTo>
                    <a:pt x="26000" y="17533"/>
                    <a:pt x="23584" y="18541"/>
                    <a:pt x="23584" y="18541"/>
                  </a:cubicBezTo>
                  <a:cubicBezTo>
                    <a:pt x="24884" y="16906"/>
                    <a:pt x="24017" y="13337"/>
                    <a:pt x="21148" y="12003"/>
                  </a:cubicBezTo>
                  <a:cubicBezTo>
                    <a:pt x="20575" y="11736"/>
                    <a:pt x="19993" y="11629"/>
                    <a:pt x="19429" y="11629"/>
                  </a:cubicBezTo>
                  <a:cubicBezTo>
                    <a:pt x="17175" y="11629"/>
                    <a:pt x="15211" y="13337"/>
                    <a:pt x="15211" y="13337"/>
                  </a:cubicBezTo>
                  <a:cubicBezTo>
                    <a:pt x="15211" y="13337"/>
                    <a:pt x="16045" y="10769"/>
                    <a:pt x="14711" y="8834"/>
                  </a:cubicBezTo>
                  <a:cubicBezTo>
                    <a:pt x="14055" y="7883"/>
                    <a:pt x="13012" y="7641"/>
                    <a:pt x="12121" y="7641"/>
                  </a:cubicBezTo>
                  <a:cubicBezTo>
                    <a:pt x="11200" y="7641"/>
                    <a:pt x="10441" y="7900"/>
                    <a:pt x="10441" y="7900"/>
                  </a:cubicBezTo>
                  <a:cubicBezTo>
                    <a:pt x="11147" y="2647"/>
                    <a:pt x="7143" y="0"/>
                    <a:pt x="30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566835" y="2091176"/>
              <a:ext cx="434318" cy="403053"/>
            </a:xfrm>
            <a:custGeom>
              <a:avLst/>
              <a:gdLst/>
              <a:ahLst/>
              <a:cxnLst/>
              <a:rect l="l" t="t" r="r" b="b"/>
              <a:pathLst>
                <a:path w="29922" h="27768" extrusionOk="0">
                  <a:moveTo>
                    <a:pt x="0" y="0"/>
                  </a:moveTo>
                  <a:lnTo>
                    <a:pt x="0" y="26486"/>
                  </a:lnTo>
                  <a:cubicBezTo>
                    <a:pt x="1481" y="27332"/>
                    <a:pt x="3181" y="27768"/>
                    <a:pt x="4901" y="27768"/>
                  </a:cubicBezTo>
                  <a:cubicBezTo>
                    <a:pt x="5080" y="27768"/>
                    <a:pt x="5258" y="27763"/>
                    <a:pt x="5437" y="27754"/>
                  </a:cubicBezTo>
                  <a:cubicBezTo>
                    <a:pt x="11041" y="27353"/>
                    <a:pt x="12976" y="23651"/>
                    <a:pt x="12976" y="23651"/>
                  </a:cubicBezTo>
                  <a:cubicBezTo>
                    <a:pt x="15221" y="24960"/>
                    <a:pt x="17786" y="25629"/>
                    <a:pt x="20373" y="25629"/>
                  </a:cubicBezTo>
                  <a:cubicBezTo>
                    <a:pt x="20553" y="25629"/>
                    <a:pt x="20734" y="25625"/>
                    <a:pt x="20915" y="25619"/>
                  </a:cubicBezTo>
                  <a:cubicBezTo>
                    <a:pt x="25318" y="25285"/>
                    <a:pt x="27720" y="22850"/>
                    <a:pt x="27720" y="22850"/>
                  </a:cubicBezTo>
                  <a:cubicBezTo>
                    <a:pt x="28487" y="22883"/>
                    <a:pt x="29221" y="22883"/>
                    <a:pt x="29921" y="22883"/>
                  </a:cubicBezTo>
                  <a:cubicBezTo>
                    <a:pt x="29554" y="21116"/>
                    <a:pt x="28320" y="19648"/>
                    <a:pt x="26619" y="19014"/>
                  </a:cubicBezTo>
                  <a:cubicBezTo>
                    <a:pt x="25374" y="18569"/>
                    <a:pt x="23928" y="18421"/>
                    <a:pt x="22554" y="18421"/>
                  </a:cubicBezTo>
                  <a:cubicBezTo>
                    <a:pt x="19807" y="18421"/>
                    <a:pt x="17346" y="19014"/>
                    <a:pt x="17346" y="19014"/>
                  </a:cubicBezTo>
                  <a:cubicBezTo>
                    <a:pt x="18880" y="17146"/>
                    <a:pt x="17813" y="13043"/>
                    <a:pt x="14510" y="11509"/>
                  </a:cubicBezTo>
                  <a:cubicBezTo>
                    <a:pt x="13862" y="11211"/>
                    <a:pt x="13204" y="11092"/>
                    <a:pt x="12564" y="11092"/>
                  </a:cubicBezTo>
                  <a:cubicBezTo>
                    <a:pt x="9978" y="11092"/>
                    <a:pt x="7706" y="13043"/>
                    <a:pt x="7706" y="13043"/>
                  </a:cubicBezTo>
                  <a:cubicBezTo>
                    <a:pt x="7706" y="13043"/>
                    <a:pt x="8673" y="10108"/>
                    <a:pt x="7138" y="7873"/>
                  </a:cubicBezTo>
                  <a:cubicBezTo>
                    <a:pt x="6394" y="6804"/>
                    <a:pt x="5209" y="6529"/>
                    <a:pt x="4187" y="6529"/>
                  </a:cubicBezTo>
                  <a:cubicBezTo>
                    <a:pt x="3103" y="6529"/>
                    <a:pt x="2202" y="6839"/>
                    <a:pt x="2202" y="6839"/>
                  </a:cubicBezTo>
                  <a:cubicBezTo>
                    <a:pt x="2602" y="3803"/>
                    <a:pt x="1635" y="1502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9;p2"/>
          <p:cNvSpPr txBox="1">
            <a:spLocks noGrp="1"/>
          </p:cNvSpPr>
          <p:nvPr>
            <p:ph type="title"/>
          </p:nvPr>
        </p:nvSpPr>
        <p:spPr>
          <a:xfrm>
            <a:off x="3342900" y="2003125"/>
            <a:ext cx="2458200" cy="1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6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sz="3300">
                <a:solidFill>
                  <a:srgbClr val="C6D9B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sz="3300">
                <a:solidFill>
                  <a:srgbClr val="C6D9B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sz="3300">
                <a:solidFill>
                  <a:srgbClr val="C6D9B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sz="3300">
                <a:solidFill>
                  <a:srgbClr val="C6D9B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sz="3300">
                <a:solidFill>
                  <a:srgbClr val="C6D9B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sz="3300">
                <a:solidFill>
                  <a:srgbClr val="C6D9B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sz="3300">
                <a:solidFill>
                  <a:srgbClr val="C6D9B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sz="3300">
                <a:solidFill>
                  <a:srgbClr val="C6D9BB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3507900" y="3379500"/>
            <a:ext cx="2128200" cy="7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1">
  <p:cSld name="OBJECT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"/>
            <a:ext cx="914568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3151800" y="1304950"/>
            <a:ext cx="28404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4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sz="3300">
                <a:solidFill>
                  <a:srgbClr val="C6D9B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sz="3300">
                <a:solidFill>
                  <a:srgbClr val="C6D9B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sz="3300">
                <a:solidFill>
                  <a:srgbClr val="C6D9B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sz="3300">
                <a:solidFill>
                  <a:srgbClr val="C6D9B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sz="3300">
                <a:solidFill>
                  <a:srgbClr val="C6D9B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sz="3300">
                <a:solidFill>
                  <a:srgbClr val="C6D9B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sz="3300">
                <a:solidFill>
                  <a:srgbClr val="C6D9B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sz="3300">
                <a:solidFill>
                  <a:srgbClr val="C6D9BB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ubTitle" idx="1"/>
          </p:nvPr>
        </p:nvSpPr>
        <p:spPr>
          <a:xfrm>
            <a:off x="2615250" y="2126625"/>
            <a:ext cx="3913500" cy="9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Blank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917"/>
            <a:ext cx="9144000" cy="514257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2833375" y="2748575"/>
            <a:ext cx="38844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 i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BenchNine"/>
              <a:buNone/>
              <a:defRPr sz="1300">
                <a:solidFill>
                  <a:schemeClr val="accent1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BenchNine"/>
              <a:buNone/>
              <a:defRPr sz="1300">
                <a:solidFill>
                  <a:schemeClr val="accent1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BenchNine"/>
              <a:buNone/>
              <a:defRPr sz="1300">
                <a:solidFill>
                  <a:schemeClr val="accent1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BenchNine"/>
              <a:buNone/>
              <a:defRPr sz="1300">
                <a:solidFill>
                  <a:schemeClr val="accent1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BenchNine"/>
              <a:buNone/>
              <a:defRPr sz="1300">
                <a:solidFill>
                  <a:schemeClr val="accent1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BenchNine"/>
              <a:buNone/>
              <a:defRPr sz="1300">
                <a:solidFill>
                  <a:schemeClr val="accent1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BenchNine"/>
              <a:buNone/>
              <a:defRPr sz="1300">
                <a:solidFill>
                  <a:schemeClr val="accent1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BenchNine"/>
              <a:buNone/>
              <a:defRPr sz="1300">
                <a:solidFill>
                  <a:schemeClr val="accent1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1"/>
          </p:nvPr>
        </p:nvSpPr>
        <p:spPr>
          <a:xfrm>
            <a:off x="2833375" y="1980400"/>
            <a:ext cx="4292100" cy="69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">
  <p:cSld name="CUSTOM_1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9144000" cy="5142593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705000" y="341500"/>
            <a:ext cx="77340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Slide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663" y="0"/>
            <a:ext cx="9144000" cy="514256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3"/>
          <p:cNvSpPr txBox="1">
            <a:spLocks noGrp="1"/>
          </p:cNvSpPr>
          <p:nvPr>
            <p:ph type="title"/>
          </p:nvPr>
        </p:nvSpPr>
        <p:spPr>
          <a:xfrm>
            <a:off x="887425" y="1403875"/>
            <a:ext cx="31890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 sz="33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subTitle" idx="1"/>
          </p:nvPr>
        </p:nvSpPr>
        <p:spPr>
          <a:xfrm>
            <a:off x="808900" y="2402425"/>
            <a:ext cx="4173000" cy="17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10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914561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6"/>
          <p:cNvSpPr txBox="1">
            <a:spLocks noGrp="1"/>
          </p:cNvSpPr>
          <p:nvPr>
            <p:ph type="title"/>
          </p:nvPr>
        </p:nvSpPr>
        <p:spPr>
          <a:xfrm>
            <a:off x="5920683" y="2000225"/>
            <a:ext cx="2077200" cy="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2200"/>
              <a:buNone/>
              <a:defRPr sz="2200" i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None/>
              <a:defRPr sz="2500">
                <a:solidFill>
                  <a:srgbClr val="4D4F4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None/>
              <a:defRPr sz="2500">
                <a:solidFill>
                  <a:srgbClr val="4D4F4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None/>
              <a:defRPr sz="2500">
                <a:solidFill>
                  <a:srgbClr val="4D4F4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None/>
              <a:defRPr sz="2500">
                <a:solidFill>
                  <a:srgbClr val="4D4F4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None/>
              <a:defRPr sz="2500">
                <a:solidFill>
                  <a:srgbClr val="4D4F4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None/>
              <a:defRPr sz="2500">
                <a:solidFill>
                  <a:srgbClr val="4D4F4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None/>
              <a:defRPr sz="2500">
                <a:solidFill>
                  <a:srgbClr val="4D4F4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None/>
              <a:defRPr sz="2500">
                <a:solidFill>
                  <a:srgbClr val="4D4F40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ubTitle" idx="1"/>
          </p:nvPr>
        </p:nvSpPr>
        <p:spPr>
          <a:xfrm>
            <a:off x="6253483" y="2621651"/>
            <a:ext cx="1872000" cy="11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48"/>
            <a:ext cx="9144000" cy="51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652200" y="948700"/>
            <a:ext cx="7839600" cy="38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Char char="●"/>
              <a:defRPr sz="1200">
                <a:latin typeface="Rokkitt"/>
                <a:ea typeface="Rokkitt"/>
                <a:cs typeface="Rokkitt"/>
                <a:sym typeface="Rokkitt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05000" y="341500"/>
            <a:ext cx="77340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48"/>
            <a:ext cx="9144000" cy="51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1642157" y="2989800"/>
            <a:ext cx="2577000" cy="6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172857" y="2620562"/>
            <a:ext cx="15156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 idx="2"/>
          </p:nvPr>
        </p:nvSpPr>
        <p:spPr>
          <a:xfrm>
            <a:off x="705000" y="341500"/>
            <a:ext cx="77340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3"/>
          </p:nvPr>
        </p:nvSpPr>
        <p:spPr>
          <a:xfrm>
            <a:off x="4924843" y="2989800"/>
            <a:ext cx="2577000" cy="6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 idx="4"/>
          </p:nvPr>
        </p:nvSpPr>
        <p:spPr>
          <a:xfrm>
            <a:off x="5455543" y="2620562"/>
            <a:ext cx="15156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856550" y="175825"/>
            <a:ext cx="1270500" cy="63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9144000" cy="5142593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1179615" y="1463850"/>
            <a:ext cx="53715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1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100">
                <a:solidFill>
                  <a:srgbClr val="4D4F4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100">
                <a:solidFill>
                  <a:srgbClr val="4D4F4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100">
                <a:solidFill>
                  <a:srgbClr val="4D4F4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100">
                <a:solidFill>
                  <a:srgbClr val="4D4F4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100">
                <a:solidFill>
                  <a:srgbClr val="4D4F4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100">
                <a:solidFill>
                  <a:srgbClr val="4D4F4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100">
                <a:solidFill>
                  <a:srgbClr val="4D4F4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100">
                <a:solidFill>
                  <a:srgbClr val="4D4F4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1179625" y="2070150"/>
            <a:ext cx="3514200" cy="6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pic>
        <p:nvPicPr>
          <p:cNvPr id="54" name="Google Shape;5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48"/>
            <a:ext cx="9144000" cy="51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Title and Content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7"/>
            <a:ext cx="9144000" cy="514258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/>
          <p:nvPr/>
        </p:nvSpPr>
        <p:spPr>
          <a:xfrm>
            <a:off x="908250" y="3513375"/>
            <a:ext cx="836700" cy="743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822526" y="3090622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987375" y="3399424"/>
            <a:ext cx="1911900" cy="6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2"/>
          </p:nvPr>
        </p:nvSpPr>
        <p:spPr>
          <a:xfrm>
            <a:off x="3443364" y="3090614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3"/>
          </p:nvPr>
        </p:nvSpPr>
        <p:spPr>
          <a:xfrm>
            <a:off x="3642075" y="3399424"/>
            <a:ext cx="1911900" cy="6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4"/>
          </p:nvPr>
        </p:nvSpPr>
        <p:spPr>
          <a:xfrm>
            <a:off x="6049979" y="3090625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5"/>
          </p:nvPr>
        </p:nvSpPr>
        <p:spPr>
          <a:xfrm>
            <a:off x="6245750" y="3399424"/>
            <a:ext cx="1911900" cy="6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6" hasCustomPrompt="1"/>
          </p:nvPr>
        </p:nvSpPr>
        <p:spPr>
          <a:xfrm>
            <a:off x="836775" y="2594197"/>
            <a:ext cx="22416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7" hasCustomPrompt="1"/>
          </p:nvPr>
        </p:nvSpPr>
        <p:spPr>
          <a:xfrm>
            <a:off x="3436253" y="2594197"/>
            <a:ext cx="22416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8" hasCustomPrompt="1"/>
          </p:nvPr>
        </p:nvSpPr>
        <p:spPr>
          <a:xfrm>
            <a:off x="6057103" y="2594197"/>
            <a:ext cx="22416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9"/>
          </p:nvPr>
        </p:nvSpPr>
        <p:spPr>
          <a:xfrm>
            <a:off x="705000" y="341500"/>
            <a:ext cx="77340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9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63"/>
            <a:ext cx="9144000" cy="514257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2980100" y="1473075"/>
            <a:ext cx="3339000" cy="23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2800"/>
              <a:buNone/>
              <a:defRPr sz="4800" i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1"/>
          </p:nvPr>
        </p:nvSpPr>
        <p:spPr>
          <a:xfrm>
            <a:off x="2901575" y="3692350"/>
            <a:ext cx="2907600" cy="3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title" idx="2" hasCustomPrompt="1"/>
          </p:nvPr>
        </p:nvSpPr>
        <p:spPr>
          <a:xfrm>
            <a:off x="784850" y="2571754"/>
            <a:ext cx="2241600" cy="123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0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p:transition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0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563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 flipH="1">
            <a:off x="3654700" y="3179475"/>
            <a:ext cx="25092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i="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 flipH="1">
            <a:off x="3391825" y="3688000"/>
            <a:ext cx="2850600" cy="6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061500" y="2555779"/>
            <a:ext cx="2241600" cy="123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08225" y="383025"/>
            <a:ext cx="73125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Chau Philomene One"/>
              <a:buNone/>
              <a:defRPr sz="2600">
                <a:solidFill>
                  <a:schemeClr val="accent1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04475" y="2696575"/>
            <a:ext cx="6321000" cy="15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kkitt Regular"/>
              <a:buChar char="●"/>
              <a:defRPr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kkitt Regular"/>
              <a:buChar char="○"/>
              <a:defRPr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kkitt Regular"/>
              <a:buChar char="■"/>
              <a:defRPr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kkitt Regular"/>
              <a:buChar char="●"/>
              <a:defRPr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kkitt Regular"/>
              <a:buChar char="○"/>
              <a:defRPr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kkitt Regular"/>
              <a:buChar char="■"/>
              <a:defRPr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kkitt Regular"/>
              <a:buChar char="●"/>
              <a:defRPr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kkitt Regular"/>
              <a:buChar char="○"/>
              <a:defRPr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kkitt Regular"/>
              <a:buChar char="■"/>
              <a:defRPr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5" r:id="rId5"/>
    <p:sldLayoutId id="2147483656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8" r:id="rId12"/>
    <p:sldLayoutId id="2147483669" r:id="rId13"/>
    <p:sldLayoutId id="2147483672" r:id="rId14"/>
  </p:sldLayoutIdLst>
  <p:transition>
    <p:push dir="u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svg"/><Relationship Id="rId5" Type="http://schemas.openxmlformats.org/officeDocument/2006/relationships/image" Target="../media/image16.png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C773DD5-BF5F-4589-A88B-D9832A682A66}"/>
              </a:ext>
            </a:extLst>
          </p:cNvPr>
          <p:cNvGrpSpPr/>
          <p:nvPr/>
        </p:nvGrpSpPr>
        <p:grpSpPr>
          <a:xfrm>
            <a:off x="6390333" y="3248591"/>
            <a:ext cx="1084266" cy="785035"/>
            <a:chOff x="9650101" y="2221110"/>
            <a:chExt cx="1084266" cy="785035"/>
          </a:xfrm>
        </p:grpSpPr>
        <p:sp>
          <p:nvSpPr>
            <p:cNvPr id="206" name="Google Shape;206;p35"/>
            <p:cNvSpPr/>
            <p:nvPr/>
          </p:nvSpPr>
          <p:spPr>
            <a:xfrm>
              <a:off x="9914323" y="2221110"/>
              <a:ext cx="548016" cy="734533"/>
            </a:xfrm>
            <a:custGeom>
              <a:avLst/>
              <a:gdLst/>
              <a:ahLst/>
              <a:cxnLst/>
              <a:rect l="l" t="t" r="r" b="b"/>
              <a:pathLst>
                <a:path w="9408" h="12610" extrusionOk="0">
                  <a:moveTo>
                    <a:pt x="1" y="1"/>
                  </a:moveTo>
                  <a:cubicBezTo>
                    <a:pt x="1" y="1"/>
                    <a:pt x="234" y="12610"/>
                    <a:pt x="201" y="12610"/>
                  </a:cubicBezTo>
                  <a:lnTo>
                    <a:pt x="9407" y="12610"/>
                  </a:lnTo>
                  <a:lnTo>
                    <a:pt x="9307" y="4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" name="Google Shape;220;p35"/>
            <p:cNvSpPr/>
            <p:nvPr/>
          </p:nvSpPr>
          <p:spPr>
            <a:xfrm>
              <a:off x="9764737" y="2623326"/>
              <a:ext cx="95239" cy="367324"/>
            </a:xfrm>
            <a:custGeom>
              <a:avLst/>
              <a:gdLst/>
              <a:ahLst/>
              <a:cxnLst/>
              <a:rect l="l" t="t" r="r" b="b"/>
              <a:pathLst>
                <a:path w="1635" h="6306" extrusionOk="0">
                  <a:moveTo>
                    <a:pt x="901" y="1"/>
                  </a:moveTo>
                  <a:lnTo>
                    <a:pt x="0" y="301"/>
                  </a:lnTo>
                  <a:lnTo>
                    <a:pt x="434" y="6305"/>
                  </a:lnTo>
                  <a:lnTo>
                    <a:pt x="1635" y="6305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7D7A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5"/>
            <p:cNvSpPr/>
            <p:nvPr/>
          </p:nvSpPr>
          <p:spPr>
            <a:xfrm>
              <a:off x="9743359" y="2360910"/>
              <a:ext cx="77764" cy="265620"/>
            </a:xfrm>
            <a:custGeom>
              <a:avLst/>
              <a:gdLst/>
              <a:ahLst/>
              <a:cxnLst/>
              <a:rect l="l" t="t" r="r" b="b"/>
              <a:pathLst>
                <a:path w="1335" h="4560" extrusionOk="0">
                  <a:moveTo>
                    <a:pt x="625" y="0"/>
                  </a:moveTo>
                  <a:cubicBezTo>
                    <a:pt x="585" y="0"/>
                    <a:pt x="544" y="22"/>
                    <a:pt x="501" y="69"/>
                  </a:cubicBezTo>
                  <a:cubicBezTo>
                    <a:pt x="200" y="436"/>
                    <a:pt x="134" y="1203"/>
                    <a:pt x="100" y="1904"/>
                  </a:cubicBezTo>
                  <a:cubicBezTo>
                    <a:pt x="67" y="2671"/>
                    <a:pt x="0" y="3738"/>
                    <a:pt x="300" y="4272"/>
                  </a:cubicBezTo>
                  <a:cubicBezTo>
                    <a:pt x="420" y="4459"/>
                    <a:pt x="539" y="4560"/>
                    <a:pt x="658" y="4560"/>
                  </a:cubicBezTo>
                  <a:cubicBezTo>
                    <a:pt x="772" y="4560"/>
                    <a:pt x="887" y="4468"/>
                    <a:pt x="1001" y="4272"/>
                  </a:cubicBezTo>
                  <a:cubicBezTo>
                    <a:pt x="1334" y="3638"/>
                    <a:pt x="1234" y="2237"/>
                    <a:pt x="1134" y="1370"/>
                  </a:cubicBezTo>
                  <a:cubicBezTo>
                    <a:pt x="1076" y="963"/>
                    <a:pt x="892" y="0"/>
                    <a:pt x="625" y="0"/>
                  </a:cubicBezTo>
                  <a:close/>
                </a:path>
              </a:pathLst>
            </a:custGeom>
            <a:solidFill>
              <a:srgbClr val="F4D9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5"/>
            <p:cNvSpPr/>
            <p:nvPr/>
          </p:nvSpPr>
          <p:spPr>
            <a:xfrm>
              <a:off x="9753029" y="2495584"/>
              <a:ext cx="58366" cy="137004"/>
            </a:xfrm>
            <a:custGeom>
              <a:avLst/>
              <a:gdLst/>
              <a:ahLst/>
              <a:cxnLst/>
              <a:rect l="l" t="t" r="r" b="b"/>
              <a:pathLst>
                <a:path w="1002" h="2352" extrusionOk="0">
                  <a:moveTo>
                    <a:pt x="506" y="0"/>
                  </a:moveTo>
                  <a:cubicBezTo>
                    <a:pt x="418" y="0"/>
                    <a:pt x="335" y="42"/>
                    <a:pt x="301" y="125"/>
                  </a:cubicBezTo>
                  <a:cubicBezTo>
                    <a:pt x="1" y="692"/>
                    <a:pt x="268" y="1493"/>
                    <a:pt x="268" y="2127"/>
                  </a:cubicBezTo>
                  <a:cubicBezTo>
                    <a:pt x="268" y="2277"/>
                    <a:pt x="368" y="2352"/>
                    <a:pt x="472" y="2352"/>
                  </a:cubicBezTo>
                  <a:cubicBezTo>
                    <a:pt x="576" y="2352"/>
                    <a:pt x="685" y="2277"/>
                    <a:pt x="701" y="2127"/>
                  </a:cubicBezTo>
                  <a:cubicBezTo>
                    <a:pt x="701" y="1493"/>
                    <a:pt x="1002" y="726"/>
                    <a:pt x="735" y="125"/>
                  </a:cubicBezTo>
                  <a:cubicBezTo>
                    <a:pt x="685" y="42"/>
                    <a:pt x="593" y="0"/>
                    <a:pt x="506" y="0"/>
                  </a:cubicBezTo>
                  <a:close/>
                </a:path>
              </a:pathLst>
            </a:custGeom>
            <a:solidFill>
              <a:srgbClr val="E7BD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5"/>
            <p:cNvSpPr/>
            <p:nvPr/>
          </p:nvSpPr>
          <p:spPr>
            <a:xfrm>
              <a:off x="9778309" y="2759340"/>
              <a:ext cx="58366" cy="110792"/>
            </a:xfrm>
            <a:custGeom>
              <a:avLst/>
              <a:gdLst/>
              <a:ahLst/>
              <a:cxnLst/>
              <a:rect l="l" t="t" r="r" b="b"/>
              <a:pathLst>
                <a:path w="1002" h="1902" extrusionOk="0">
                  <a:moveTo>
                    <a:pt x="935" y="1"/>
                  </a:moveTo>
                  <a:lnTo>
                    <a:pt x="1" y="1101"/>
                  </a:lnTo>
                  <a:lnTo>
                    <a:pt x="34" y="1902"/>
                  </a:lnTo>
                  <a:lnTo>
                    <a:pt x="1001" y="701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5"/>
            <p:cNvSpPr/>
            <p:nvPr/>
          </p:nvSpPr>
          <p:spPr>
            <a:xfrm>
              <a:off x="9770562" y="2656354"/>
              <a:ext cx="54464" cy="106947"/>
            </a:xfrm>
            <a:custGeom>
              <a:avLst/>
              <a:gdLst/>
              <a:ahLst/>
              <a:cxnLst/>
              <a:rect l="l" t="t" r="r" b="b"/>
              <a:pathLst>
                <a:path w="935" h="1836" extrusionOk="0">
                  <a:moveTo>
                    <a:pt x="867" y="1"/>
                  </a:moveTo>
                  <a:lnTo>
                    <a:pt x="0" y="1035"/>
                  </a:lnTo>
                  <a:lnTo>
                    <a:pt x="34" y="1835"/>
                  </a:lnTo>
                  <a:lnTo>
                    <a:pt x="934" y="701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5"/>
            <p:cNvSpPr/>
            <p:nvPr/>
          </p:nvSpPr>
          <p:spPr>
            <a:xfrm>
              <a:off x="10530259" y="2549465"/>
              <a:ext cx="95297" cy="367324"/>
            </a:xfrm>
            <a:custGeom>
              <a:avLst/>
              <a:gdLst/>
              <a:ahLst/>
              <a:cxnLst/>
              <a:rect l="l" t="t" r="r" b="b"/>
              <a:pathLst>
                <a:path w="1636" h="6306" extrusionOk="0">
                  <a:moveTo>
                    <a:pt x="735" y="1"/>
                  </a:moveTo>
                  <a:lnTo>
                    <a:pt x="1" y="6305"/>
                  </a:lnTo>
                  <a:lnTo>
                    <a:pt x="1202" y="6305"/>
                  </a:lnTo>
                  <a:lnTo>
                    <a:pt x="1635" y="30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7D7A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5"/>
            <p:cNvSpPr/>
            <p:nvPr/>
          </p:nvSpPr>
          <p:spPr>
            <a:xfrm>
              <a:off x="10569111" y="2288331"/>
              <a:ext cx="77822" cy="264397"/>
            </a:xfrm>
            <a:custGeom>
              <a:avLst/>
              <a:gdLst/>
              <a:ahLst/>
              <a:cxnLst/>
              <a:rect l="l" t="t" r="r" b="b"/>
              <a:pathLst>
                <a:path w="1336" h="4539" extrusionOk="0">
                  <a:moveTo>
                    <a:pt x="702" y="0"/>
                  </a:moveTo>
                  <a:cubicBezTo>
                    <a:pt x="440" y="0"/>
                    <a:pt x="259" y="946"/>
                    <a:pt x="201" y="1348"/>
                  </a:cubicBezTo>
                  <a:cubicBezTo>
                    <a:pt x="101" y="2216"/>
                    <a:pt x="1" y="3617"/>
                    <a:pt x="335" y="4250"/>
                  </a:cubicBezTo>
                  <a:cubicBezTo>
                    <a:pt x="449" y="4446"/>
                    <a:pt x="563" y="4538"/>
                    <a:pt x="677" y="4538"/>
                  </a:cubicBezTo>
                  <a:cubicBezTo>
                    <a:pt x="797" y="4538"/>
                    <a:pt x="916" y="4438"/>
                    <a:pt x="1035" y="4250"/>
                  </a:cubicBezTo>
                  <a:cubicBezTo>
                    <a:pt x="1335" y="3717"/>
                    <a:pt x="1269" y="2649"/>
                    <a:pt x="1235" y="1882"/>
                  </a:cubicBezTo>
                  <a:cubicBezTo>
                    <a:pt x="1202" y="1215"/>
                    <a:pt x="1135" y="414"/>
                    <a:pt x="835" y="81"/>
                  </a:cubicBezTo>
                  <a:cubicBezTo>
                    <a:pt x="789" y="25"/>
                    <a:pt x="744" y="0"/>
                    <a:pt x="702" y="0"/>
                  </a:cubicBezTo>
                  <a:close/>
                </a:path>
              </a:pathLst>
            </a:custGeom>
            <a:solidFill>
              <a:srgbClr val="F4D9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5"/>
            <p:cNvSpPr/>
            <p:nvPr/>
          </p:nvSpPr>
          <p:spPr>
            <a:xfrm>
              <a:off x="10578839" y="2421723"/>
              <a:ext cx="58366" cy="137528"/>
            </a:xfrm>
            <a:custGeom>
              <a:avLst/>
              <a:gdLst/>
              <a:ahLst/>
              <a:cxnLst/>
              <a:rect l="l" t="t" r="r" b="b"/>
              <a:pathLst>
                <a:path w="1002" h="2361" extrusionOk="0">
                  <a:moveTo>
                    <a:pt x="497" y="1"/>
                  </a:moveTo>
                  <a:cubicBezTo>
                    <a:pt x="409" y="1"/>
                    <a:pt x="318" y="42"/>
                    <a:pt x="268" y="126"/>
                  </a:cubicBezTo>
                  <a:cubicBezTo>
                    <a:pt x="1" y="726"/>
                    <a:pt x="301" y="1493"/>
                    <a:pt x="301" y="2161"/>
                  </a:cubicBezTo>
                  <a:cubicBezTo>
                    <a:pt x="318" y="2294"/>
                    <a:pt x="426" y="2361"/>
                    <a:pt x="530" y="2361"/>
                  </a:cubicBezTo>
                  <a:cubicBezTo>
                    <a:pt x="635" y="2361"/>
                    <a:pt x="735" y="2294"/>
                    <a:pt x="735" y="2161"/>
                  </a:cubicBezTo>
                  <a:cubicBezTo>
                    <a:pt x="735" y="1527"/>
                    <a:pt x="1001" y="726"/>
                    <a:pt x="701" y="126"/>
                  </a:cubicBezTo>
                  <a:cubicBezTo>
                    <a:pt x="668" y="42"/>
                    <a:pt x="585" y="1"/>
                    <a:pt x="497" y="1"/>
                  </a:cubicBezTo>
                  <a:close/>
                </a:path>
              </a:pathLst>
            </a:custGeom>
            <a:solidFill>
              <a:srgbClr val="E7BD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5"/>
            <p:cNvSpPr/>
            <p:nvPr/>
          </p:nvSpPr>
          <p:spPr>
            <a:xfrm>
              <a:off x="10541909" y="2776815"/>
              <a:ext cx="64191" cy="110850"/>
            </a:xfrm>
            <a:custGeom>
              <a:avLst/>
              <a:gdLst/>
              <a:ahLst/>
              <a:cxnLst/>
              <a:rect l="l" t="t" r="r" b="b"/>
              <a:pathLst>
                <a:path w="1102" h="1903" extrusionOk="0">
                  <a:moveTo>
                    <a:pt x="101" y="1"/>
                  </a:moveTo>
                  <a:lnTo>
                    <a:pt x="1" y="701"/>
                  </a:lnTo>
                  <a:lnTo>
                    <a:pt x="1035" y="1902"/>
                  </a:lnTo>
                  <a:lnTo>
                    <a:pt x="1102" y="12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5"/>
            <p:cNvSpPr/>
            <p:nvPr/>
          </p:nvSpPr>
          <p:spPr>
            <a:xfrm>
              <a:off x="10553617" y="2685479"/>
              <a:ext cx="60289" cy="110850"/>
            </a:xfrm>
            <a:custGeom>
              <a:avLst/>
              <a:gdLst/>
              <a:ahLst/>
              <a:cxnLst/>
              <a:rect l="l" t="t" r="r" b="b"/>
              <a:pathLst>
                <a:path w="1035" h="1903" extrusionOk="0">
                  <a:moveTo>
                    <a:pt x="67" y="1"/>
                  </a:moveTo>
                  <a:lnTo>
                    <a:pt x="0" y="701"/>
                  </a:lnTo>
                  <a:lnTo>
                    <a:pt x="967" y="1902"/>
                  </a:lnTo>
                  <a:lnTo>
                    <a:pt x="1034" y="1135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5"/>
            <p:cNvSpPr/>
            <p:nvPr/>
          </p:nvSpPr>
          <p:spPr>
            <a:xfrm>
              <a:off x="10565267" y="2582551"/>
              <a:ext cx="54464" cy="106889"/>
            </a:xfrm>
            <a:custGeom>
              <a:avLst/>
              <a:gdLst/>
              <a:ahLst/>
              <a:cxnLst/>
              <a:rect l="l" t="t" r="r" b="b"/>
              <a:pathLst>
                <a:path w="935" h="1835" extrusionOk="0">
                  <a:moveTo>
                    <a:pt x="67" y="0"/>
                  </a:moveTo>
                  <a:lnTo>
                    <a:pt x="0" y="701"/>
                  </a:lnTo>
                  <a:lnTo>
                    <a:pt x="901" y="1835"/>
                  </a:lnTo>
                  <a:lnTo>
                    <a:pt x="934" y="103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5"/>
            <p:cNvSpPr/>
            <p:nvPr/>
          </p:nvSpPr>
          <p:spPr>
            <a:xfrm>
              <a:off x="10652700" y="2658276"/>
              <a:ext cx="68036" cy="258514"/>
            </a:xfrm>
            <a:custGeom>
              <a:avLst/>
              <a:gdLst/>
              <a:ahLst/>
              <a:cxnLst/>
              <a:rect l="l" t="t" r="r" b="b"/>
              <a:pathLst>
                <a:path w="1168" h="4438" extrusionOk="0">
                  <a:moveTo>
                    <a:pt x="501" y="1"/>
                  </a:moveTo>
                  <a:lnTo>
                    <a:pt x="0" y="4437"/>
                  </a:lnTo>
                  <a:lnTo>
                    <a:pt x="834" y="4437"/>
                  </a:lnTo>
                  <a:lnTo>
                    <a:pt x="1168" y="201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rgbClr val="7D7A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5"/>
            <p:cNvSpPr/>
            <p:nvPr/>
          </p:nvSpPr>
          <p:spPr>
            <a:xfrm>
              <a:off x="10679903" y="2472634"/>
              <a:ext cx="54464" cy="187681"/>
            </a:xfrm>
            <a:custGeom>
              <a:avLst/>
              <a:gdLst/>
              <a:ahLst/>
              <a:cxnLst/>
              <a:rect l="l" t="t" r="r" b="b"/>
              <a:pathLst>
                <a:path w="935" h="3222" extrusionOk="0">
                  <a:moveTo>
                    <a:pt x="477" y="1"/>
                  </a:moveTo>
                  <a:cubicBezTo>
                    <a:pt x="292" y="1"/>
                    <a:pt x="163" y="669"/>
                    <a:pt x="134" y="986"/>
                  </a:cubicBezTo>
                  <a:cubicBezTo>
                    <a:pt x="67" y="1587"/>
                    <a:pt x="0" y="2554"/>
                    <a:pt x="234" y="3021"/>
                  </a:cubicBezTo>
                  <a:cubicBezTo>
                    <a:pt x="301" y="3155"/>
                    <a:pt x="384" y="3221"/>
                    <a:pt x="467" y="3221"/>
                  </a:cubicBezTo>
                  <a:cubicBezTo>
                    <a:pt x="551" y="3221"/>
                    <a:pt x="634" y="3155"/>
                    <a:pt x="701" y="3021"/>
                  </a:cubicBezTo>
                  <a:cubicBezTo>
                    <a:pt x="934" y="2654"/>
                    <a:pt x="901" y="1887"/>
                    <a:pt x="868" y="1353"/>
                  </a:cubicBezTo>
                  <a:cubicBezTo>
                    <a:pt x="834" y="853"/>
                    <a:pt x="801" y="319"/>
                    <a:pt x="567" y="52"/>
                  </a:cubicBezTo>
                  <a:cubicBezTo>
                    <a:pt x="536" y="17"/>
                    <a:pt x="506" y="1"/>
                    <a:pt x="477" y="1"/>
                  </a:cubicBezTo>
                  <a:close/>
                </a:path>
              </a:pathLst>
            </a:custGeom>
            <a:solidFill>
              <a:srgbClr val="F4D9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5"/>
            <p:cNvSpPr/>
            <p:nvPr/>
          </p:nvSpPr>
          <p:spPr>
            <a:xfrm>
              <a:off x="10685728" y="2567698"/>
              <a:ext cx="42814" cy="97452"/>
            </a:xfrm>
            <a:custGeom>
              <a:avLst/>
              <a:gdLst/>
              <a:ahLst/>
              <a:cxnLst/>
              <a:rect l="l" t="t" r="r" b="b"/>
              <a:pathLst>
                <a:path w="735" h="1673" extrusionOk="0">
                  <a:moveTo>
                    <a:pt x="338" y="0"/>
                  </a:moveTo>
                  <a:cubicBezTo>
                    <a:pt x="284" y="0"/>
                    <a:pt x="232" y="26"/>
                    <a:pt x="201" y="88"/>
                  </a:cubicBezTo>
                  <a:cubicBezTo>
                    <a:pt x="0" y="522"/>
                    <a:pt x="201" y="1056"/>
                    <a:pt x="234" y="1523"/>
                  </a:cubicBezTo>
                  <a:cubicBezTo>
                    <a:pt x="234" y="1623"/>
                    <a:pt x="309" y="1673"/>
                    <a:pt x="384" y="1673"/>
                  </a:cubicBezTo>
                  <a:cubicBezTo>
                    <a:pt x="459" y="1673"/>
                    <a:pt x="534" y="1623"/>
                    <a:pt x="534" y="1523"/>
                  </a:cubicBezTo>
                  <a:cubicBezTo>
                    <a:pt x="534" y="1056"/>
                    <a:pt x="734" y="489"/>
                    <a:pt x="501" y="88"/>
                  </a:cubicBezTo>
                  <a:cubicBezTo>
                    <a:pt x="465" y="35"/>
                    <a:pt x="401" y="0"/>
                    <a:pt x="338" y="0"/>
                  </a:cubicBezTo>
                  <a:close/>
                </a:path>
              </a:pathLst>
            </a:custGeom>
            <a:solidFill>
              <a:srgbClr val="E7BD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5"/>
            <p:cNvSpPr/>
            <p:nvPr/>
          </p:nvSpPr>
          <p:spPr>
            <a:xfrm>
              <a:off x="10668253" y="2753515"/>
              <a:ext cx="42814" cy="77764"/>
            </a:xfrm>
            <a:custGeom>
              <a:avLst/>
              <a:gdLst/>
              <a:ahLst/>
              <a:cxnLst/>
              <a:rect l="l" t="t" r="r" b="b"/>
              <a:pathLst>
                <a:path w="735" h="1335" extrusionOk="0">
                  <a:moveTo>
                    <a:pt x="34" y="0"/>
                  </a:moveTo>
                  <a:lnTo>
                    <a:pt x="0" y="501"/>
                  </a:lnTo>
                  <a:lnTo>
                    <a:pt x="701" y="1335"/>
                  </a:lnTo>
                  <a:lnTo>
                    <a:pt x="734" y="80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5"/>
            <p:cNvSpPr/>
            <p:nvPr/>
          </p:nvSpPr>
          <p:spPr>
            <a:xfrm>
              <a:off x="10676000" y="2681635"/>
              <a:ext cx="38911" cy="73861"/>
            </a:xfrm>
            <a:custGeom>
              <a:avLst/>
              <a:gdLst/>
              <a:ahLst/>
              <a:cxnLst/>
              <a:rect l="l" t="t" r="r" b="b"/>
              <a:pathLst>
                <a:path w="668" h="1268" extrusionOk="0">
                  <a:moveTo>
                    <a:pt x="67" y="0"/>
                  </a:moveTo>
                  <a:lnTo>
                    <a:pt x="1" y="501"/>
                  </a:lnTo>
                  <a:lnTo>
                    <a:pt x="634" y="1268"/>
                  </a:lnTo>
                  <a:lnTo>
                    <a:pt x="668" y="73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5"/>
            <p:cNvSpPr/>
            <p:nvPr/>
          </p:nvSpPr>
          <p:spPr>
            <a:xfrm>
              <a:off x="9663673" y="2747690"/>
              <a:ext cx="68094" cy="258455"/>
            </a:xfrm>
            <a:custGeom>
              <a:avLst/>
              <a:gdLst/>
              <a:ahLst/>
              <a:cxnLst/>
              <a:rect l="l" t="t" r="r" b="b"/>
              <a:pathLst>
                <a:path w="1169" h="4437" extrusionOk="0">
                  <a:moveTo>
                    <a:pt x="634" y="0"/>
                  </a:moveTo>
                  <a:lnTo>
                    <a:pt x="1" y="201"/>
                  </a:lnTo>
                  <a:lnTo>
                    <a:pt x="334" y="4437"/>
                  </a:lnTo>
                  <a:lnTo>
                    <a:pt x="1168" y="4437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7D7A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5"/>
            <p:cNvSpPr/>
            <p:nvPr/>
          </p:nvSpPr>
          <p:spPr>
            <a:xfrm>
              <a:off x="9650101" y="2562047"/>
              <a:ext cx="54464" cy="187623"/>
            </a:xfrm>
            <a:custGeom>
              <a:avLst/>
              <a:gdLst/>
              <a:ahLst/>
              <a:cxnLst/>
              <a:rect l="l" t="t" r="r" b="b"/>
              <a:pathLst>
                <a:path w="935" h="3221" extrusionOk="0">
                  <a:moveTo>
                    <a:pt x="457" y="0"/>
                  </a:moveTo>
                  <a:cubicBezTo>
                    <a:pt x="428" y="0"/>
                    <a:pt x="398" y="16"/>
                    <a:pt x="367" y="52"/>
                  </a:cubicBezTo>
                  <a:cubicBezTo>
                    <a:pt x="133" y="319"/>
                    <a:pt x="67" y="852"/>
                    <a:pt x="67" y="1353"/>
                  </a:cubicBezTo>
                  <a:cubicBezTo>
                    <a:pt x="33" y="1886"/>
                    <a:pt x="0" y="2654"/>
                    <a:pt x="200" y="3021"/>
                  </a:cubicBezTo>
                  <a:cubicBezTo>
                    <a:pt x="284" y="3154"/>
                    <a:pt x="367" y="3221"/>
                    <a:pt x="450" y="3221"/>
                  </a:cubicBezTo>
                  <a:cubicBezTo>
                    <a:pt x="534" y="3221"/>
                    <a:pt x="617" y="3154"/>
                    <a:pt x="701" y="3021"/>
                  </a:cubicBezTo>
                  <a:cubicBezTo>
                    <a:pt x="934" y="2554"/>
                    <a:pt x="867" y="1586"/>
                    <a:pt x="801" y="986"/>
                  </a:cubicBezTo>
                  <a:cubicBezTo>
                    <a:pt x="772" y="668"/>
                    <a:pt x="643" y="0"/>
                    <a:pt x="457" y="0"/>
                  </a:cubicBezTo>
                  <a:close/>
                </a:path>
              </a:pathLst>
            </a:custGeom>
            <a:solidFill>
              <a:srgbClr val="F4D9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5"/>
            <p:cNvSpPr/>
            <p:nvPr/>
          </p:nvSpPr>
          <p:spPr>
            <a:xfrm>
              <a:off x="9655926" y="2657053"/>
              <a:ext cx="42755" cy="97510"/>
            </a:xfrm>
            <a:custGeom>
              <a:avLst/>
              <a:gdLst/>
              <a:ahLst/>
              <a:cxnLst/>
              <a:rect l="l" t="t" r="r" b="b"/>
              <a:pathLst>
                <a:path w="734" h="1674" extrusionOk="0">
                  <a:moveTo>
                    <a:pt x="379" y="1"/>
                  </a:moveTo>
                  <a:cubicBezTo>
                    <a:pt x="317" y="1"/>
                    <a:pt x="251" y="35"/>
                    <a:pt x="234" y="89"/>
                  </a:cubicBezTo>
                  <a:cubicBezTo>
                    <a:pt x="0" y="489"/>
                    <a:pt x="200" y="1056"/>
                    <a:pt x="200" y="1523"/>
                  </a:cubicBezTo>
                  <a:cubicBezTo>
                    <a:pt x="200" y="1623"/>
                    <a:pt x="275" y="1673"/>
                    <a:pt x="350" y="1673"/>
                  </a:cubicBezTo>
                  <a:cubicBezTo>
                    <a:pt x="425" y="1673"/>
                    <a:pt x="500" y="1623"/>
                    <a:pt x="500" y="1523"/>
                  </a:cubicBezTo>
                  <a:cubicBezTo>
                    <a:pt x="500" y="1056"/>
                    <a:pt x="734" y="522"/>
                    <a:pt x="500" y="89"/>
                  </a:cubicBezTo>
                  <a:cubicBezTo>
                    <a:pt x="485" y="27"/>
                    <a:pt x="433" y="1"/>
                    <a:pt x="379" y="1"/>
                  </a:cubicBezTo>
                  <a:close/>
                </a:path>
              </a:pathLst>
            </a:custGeom>
            <a:solidFill>
              <a:srgbClr val="E7BD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5"/>
            <p:cNvSpPr/>
            <p:nvPr/>
          </p:nvSpPr>
          <p:spPr>
            <a:xfrm>
              <a:off x="9667576" y="2770990"/>
              <a:ext cx="40833" cy="73919"/>
            </a:xfrm>
            <a:custGeom>
              <a:avLst/>
              <a:gdLst/>
              <a:ahLst/>
              <a:cxnLst/>
              <a:rect l="l" t="t" r="r" b="b"/>
              <a:pathLst>
                <a:path w="701" h="1269" extrusionOk="0">
                  <a:moveTo>
                    <a:pt x="634" y="1"/>
                  </a:moveTo>
                  <a:lnTo>
                    <a:pt x="0" y="735"/>
                  </a:lnTo>
                  <a:lnTo>
                    <a:pt x="34" y="1268"/>
                  </a:lnTo>
                  <a:lnTo>
                    <a:pt x="701" y="501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5"/>
            <p:cNvSpPr/>
            <p:nvPr/>
          </p:nvSpPr>
          <p:spPr>
            <a:xfrm>
              <a:off x="9947351" y="2566999"/>
              <a:ext cx="19514" cy="287639"/>
            </a:xfrm>
            <a:custGeom>
              <a:avLst/>
              <a:gdLst/>
              <a:ahLst/>
              <a:cxnLst/>
              <a:rect l="l" t="t" r="r" b="b"/>
              <a:pathLst>
                <a:path w="335" h="4938" extrusionOk="0">
                  <a:moveTo>
                    <a:pt x="67" y="0"/>
                  </a:moveTo>
                  <a:cubicBezTo>
                    <a:pt x="1" y="0"/>
                    <a:pt x="34" y="1101"/>
                    <a:pt x="67" y="2469"/>
                  </a:cubicBezTo>
                  <a:cubicBezTo>
                    <a:pt x="101" y="3836"/>
                    <a:pt x="101" y="4937"/>
                    <a:pt x="167" y="4937"/>
                  </a:cubicBezTo>
                  <a:cubicBezTo>
                    <a:pt x="234" y="4937"/>
                    <a:pt x="334" y="3836"/>
                    <a:pt x="301" y="2469"/>
                  </a:cubicBezTo>
                  <a:cubicBezTo>
                    <a:pt x="268" y="1101"/>
                    <a:pt x="134" y="0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5"/>
            <p:cNvSpPr/>
            <p:nvPr/>
          </p:nvSpPr>
          <p:spPr>
            <a:xfrm>
              <a:off x="9922129" y="2337727"/>
              <a:ext cx="536308" cy="544113"/>
            </a:xfrm>
            <a:custGeom>
              <a:avLst/>
              <a:gdLst/>
              <a:ahLst/>
              <a:cxnLst/>
              <a:rect l="l" t="t" r="r" b="b"/>
              <a:pathLst>
                <a:path w="9207" h="9341" extrusionOk="0">
                  <a:moveTo>
                    <a:pt x="9207" y="0"/>
                  </a:moveTo>
                  <a:lnTo>
                    <a:pt x="0" y="4403"/>
                  </a:lnTo>
                  <a:lnTo>
                    <a:pt x="0" y="9340"/>
                  </a:lnTo>
                  <a:cubicBezTo>
                    <a:pt x="0" y="9340"/>
                    <a:pt x="0" y="9340"/>
                    <a:pt x="0" y="9340"/>
                  </a:cubicBezTo>
                  <a:cubicBezTo>
                    <a:pt x="63" y="9340"/>
                    <a:pt x="9207" y="4503"/>
                    <a:pt x="9207" y="4503"/>
                  </a:cubicBezTo>
                  <a:lnTo>
                    <a:pt x="92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5"/>
            <p:cNvSpPr/>
            <p:nvPr/>
          </p:nvSpPr>
          <p:spPr>
            <a:xfrm>
              <a:off x="9922129" y="2378502"/>
              <a:ext cx="536308" cy="334239"/>
            </a:xfrm>
            <a:custGeom>
              <a:avLst/>
              <a:gdLst/>
              <a:ahLst/>
              <a:cxnLst/>
              <a:rect l="l" t="t" r="r" b="b"/>
              <a:pathLst>
                <a:path w="9207" h="5738" extrusionOk="0">
                  <a:moveTo>
                    <a:pt x="9207" y="1"/>
                  </a:moveTo>
                  <a:lnTo>
                    <a:pt x="0" y="3803"/>
                  </a:lnTo>
                  <a:lnTo>
                    <a:pt x="0" y="5738"/>
                  </a:lnTo>
                  <a:lnTo>
                    <a:pt x="9207" y="568"/>
                  </a:lnTo>
                  <a:lnTo>
                    <a:pt x="92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5"/>
            <p:cNvSpPr/>
            <p:nvPr/>
          </p:nvSpPr>
          <p:spPr>
            <a:xfrm>
              <a:off x="9922129" y="2411529"/>
              <a:ext cx="536308" cy="373149"/>
            </a:xfrm>
            <a:custGeom>
              <a:avLst/>
              <a:gdLst/>
              <a:ahLst/>
              <a:cxnLst/>
              <a:rect l="l" t="t" r="r" b="b"/>
              <a:pathLst>
                <a:path w="9207" h="6406" extrusionOk="0">
                  <a:moveTo>
                    <a:pt x="9207" y="1"/>
                  </a:moveTo>
                  <a:lnTo>
                    <a:pt x="0" y="5038"/>
                  </a:lnTo>
                  <a:lnTo>
                    <a:pt x="0" y="6405"/>
                  </a:lnTo>
                  <a:lnTo>
                    <a:pt x="9207" y="1101"/>
                  </a:lnTo>
                  <a:lnTo>
                    <a:pt x="92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5"/>
            <p:cNvSpPr/>
            <p:nvPr/>
          </p:nvSpPr>
          <p:spPr>
            <a:xfrm>
              <a:off x="9922129" y="2475663"/>
              <a:ext cx="536308" cy="369247"/>
            </a:xfrm>
            <a:custGeom>
              <a:avLst/>
              <a:gdLst/>
              <a:ahLst/>
              <a:cxnLst/>
              <a:rect l="l" t="t" r="r" b="b"/>
              <a:pathLst>
                <a:path w="9207" h="6339" extrusionOk="0">
                  <a:moveTo>
                    <a:pt x="9207" y="0"/>
                  </a:moveTo>
                  <a:lnTo>
                    <a:pt x="0" y="5304"/>
                  </a:lnTo>
                  <a:lnTo>
                    <a:pt x="0" y="6338"/>
                  </a:lnTo>
                  <a:lnTo>
                    <a:pt x="9207" y="968"/>
                  </a:lnTo>
                  <a:lnTo>
                    <a:pt x="92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5"/>
            <p:cNvSpPr/>
            <p:nvPr/>
          </p:nvSpPr>
          <p:spPr>
            <a:xfrm>
              <a:off x="9922129" y="2531990"/>
              <a:ext cx="536308" cy="363422"/>
            </a:xfrm>
            <a:custGeom>
              <a:avLst/>
              <a:gdLst/>
              <a:ahLst/>
              <a:cxnLst/>
              <a:rect l="l" t="t" r="r" b="b"/>
              <a:pathLst>
                <a:path w="9207" h="6239" extrusionOk="0">
                  <a:moveTo>
                    <a:pt x="9207" y="1"/>
                  </a:moveTo>
                  <a:lnTo>
                    <a:pt x="0" y="5371"/>
                  </a:lnTo>
                  <a:lnTo>
                    <a:pt x="0" y="6239"/>
                  </a:lnTo>
                  <a:lnTo>
                    <a:pt x="9207" y="668"/>
                  </a:lnTo>
                  <a:lnTo>
                    <a:pt x="92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5"/>
            <p:cNvSpPr/>
            <p:nvPr/>
          </p:nvSpPr>
          <p:spPr>
            <a:xfrm>
              <a:off x="9922129" y="2570843"/>
              <a:ext cx="536308" cy="384799"/>
            </a:xfrm>
            <a:custGeom>
              <a:avLst/>
              <a:gdLst/>
              <a:ahLst/>
              <a:cxnLst/>
              <a:rect l="l" t="t" r="r" b="b"/>
              <a:pathLst>
                <a:path w="9207" h="6606" extrusionOk="0">
                  <a:moveTo>
                    <a:pt x="9207" y="1"/>
                  </a:moveTo>
                  <a:lnTo>
                    <a:pt x="0" y="5438"/>
                  </a:lnTo>
                  <a:lnTo>
                    <a:pt x="0" y="6606"/>
                  </a:lnTo>
                  <a:lnTo>
                    <a:pt x="9207" y="902"/>
                  </a:lnTo>
                  <a:lnTo>
                    <a:pt x="92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96" name="Google Shape;196;p35"/>
          <p:cNvSpPr txBox="1">
            <a:spLocks noGrp="1"/>
          </p:cNvSpPr>
          <p:nvPr>
            <p:ph type="title"/>
          </p:nvPr>
        </p:nvSpPr>
        <p:spPr>
          <a:xfrm>
            <a:off x="3163182" y="1994801"/>
            <a:ext cx="2817720" cy="137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SMART PARKING</a:t>
            </a:r>
            <a:endParaRPr sz="6000" dirty="0"/>
          </a:p>
        </p:txBody>
      </p:sp>
      <p:sp>
        <p:nvSpPr>
          <p:cNvPr id="197" name="Google Shape;197;p35"/>
          <p:cNvSpPr txBox="1">
            <a:spLocks noGrp="1"/>
          </p:cNvSpPr>
          <p:nvPr>
            <p:ph type="subTitle" idx="1"/>
          </p:nvPr>
        </p:nvSpPr>
        <p:spPr>
          <a:xfrm>
            <a:off x="2748283" y="3450368"/>
            <a:ext cx="3647631" cy="7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đỗ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minh</a:t>
            </a:r>
            <a:endParaRPr dirty="0"/>
          </a:p>
        </p:txBody>
      </p:sp>
      <p:grpSp>
        <p:nvGrpSpPr>
          <p:cNvPr id="259" name="Google Shape;259;p35"/>
          <p:cNvGrpSpPr/>
          <p:nvPr/>
        </p:nvGrpSpPr>
        <p:grpSpPr>
          <a:xfrm>
            <a:off x="433629" y="553223"/>
            <a:ext cx="2822157" cy="2724357"/>
            <a:chOff x="520750" y="692801"/>
            <a:chExt cx="2822157" cy="2724357"/>
          </a:xfrm>
        </p:grpSpPr>
        <p:sp>
          <p:nvSpPr>
            <p:cNvPr id="260" name="Google Shape;260;p35"/>
            <p:cNvSpPr/>
            <p:nvPr/>
          </p:nvSpPr>
          <p:spPr>
            <a:xfrm>
              <a:off x="1942507" y="956997"/>
              <a:ext cx="270202" cy="331846"/>
            </a:xfrm>
            <a:custGeom>
              <a:avLst/>
              <a:gdLst/>
              <a:ahLst/>
              <a:cxnLst/>
              <a:rect l="l" t="t" r="r" b="b"/>
              <a:pathLst>
                <a:path w="14011" h="18596" extrusionOk="0">
                  <a:moveTo>
                    <a:pt x="1489" y="0"/>
                  </a:moveTo>
                  <a:cubicBezTo>
                    <a:pt x="1002" y="0"/>
                    <a:pt x="505" y="28"/>
                    <a:pt x="0" y="85"/>
                  </a:cubicBezTo>
                  <a:lnTo>
                    <a:pt x="4503" y="6823"/>
                  </a:lnTo>
                  <a:lnTo>
                    <a:pt x="2836" y="14696"/>
                  </a:lnTo>
                  <a:cubicBezTo>
                    <a:pt x="2836" y="14696"/>
                    <a:pt x="1677" y="18596"/>
                    <a:pt x="5427" y="18596"/>
                  </a:cubicBezTo>
                  <a:cubicBezTo>
                    <a:pt x="6606" y="18596"/>
                    <a:pt x="8270" y="18211"/>
                    <a:pt x="10608" y="17197"/>
                  </a:cubicBezTo>
                  <a:cubicBezTo>
                    <a:pt x="10608" y="17197"/>
                    <a:pt x="14010" y="15429"/>
                    <a:pt x="13677" y="10292"/>
                  </a:cubicBezTo>
                  <a:cubicBezTo>
                    <a:pt x="13365" y="5525"/>
                    <a:pt x="8396" y="0"/>
                    <a:pt x="1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5"/>
            <p:cNvSpPr/>
            <p:nvPr/>
          </p:nvSpPr>
          <p:spPr>
            <a:xfrm>
              <a:off x="1683169" y="958371"/>
              <a:ext cx="428532" cy="450479"/>
            </a:xfrm>
            <a:custGeom>
              <a:avLst/>
              <a:gdLst/>
              <a:ahLst/>
              <a:cxnLst/>
              <a:rect l="l" t="t" r="r" b="b"/>
              <a:pathLst>
                <a:path w="22221" h="25244" extrusionOk="0">
                  <a:moveTo>
                    <a:pt x="13361" y="0"/>
                  </a:moveTo>
                  <a:cubicBezTo>
                    <a:pt x="13045" y="0"/>
                    <a:pt x="12860" y="332"/>
                    <a:pt x="13014" y="608"/>
                  </a:cubicBezTo>
                  <a:cubicBezTo>
                    <a:pt x="13981" y="2443"/>
                    <a:pt x="15882" y="7680"/>
                    <a:pt x="8677" y="10516"/>
                  </a:cubicBezTo>
                  <a:cubicBezTo>
                    <a:pt x="0" y="13908"/>
                    <a:pt x="6093" y="25244"/>
                    <a:pt x="10702" y="25244"/>
                  </a:cubicBezTo>
                  <a:cubicBezTo>
                    <a:pt x="10806" y="25244"/>
                    <a:pt x="10910" y="25238"/>
                    <a:pt x="11012" y="25226"/>
                  </a:cubicBezTo>
                  <a:cubicBezTo>
                    <a:pt x="15615" y="24659"/>
                    <a:pt x="16616" y="19122"/>
                    <a:pt x="16616" y="19122"/>
                  </a:cubicBezTo>
                  <a:cubicBezTo>
                    <a:pt x="16616" y="19122"/>
                    <a:pt x="22220" y="17454"/>
                    <a:pt x="22087" y="9748"/>
                  </a:cubicBezTo>
                  <a:cubicBezTo>
                    <a:pt x="21987" y="2043"/>
                    <a:pt x="16116" y="175"/>
                    <a:pt x="13447" y="8"/>
                  </a:cubicBezTo>
                  <a:cubicBezTo>
                    <a:pt x="13418" y="3"/>
                    <a:pt x="13389" y="0"/>
                    <a:pt x="133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2" name="Google Shape;262;p35"/>
            <p:cNvGrpSpPr/>
            <p:nvPr/>
          </p:nvGrpSpPr>
          <p:grpSpPr>
            <a:xfrm rot="1529002">
              <a:off x="2058312" y="723409"/>
              <a:ext cx="278240" cy="601218"/>
              <a:chOff x="4626019" y="3226755"/>
              <a:chExt cx="114251" cy="246882"/>
            </a:xfrm>
          </p:grpSpPr>
          <p:sp>
            <p:nvSpPr>
              <p:cNvPr id="263" name="Google Shape;263;p35"/>
              <p:cNvSpPr/>
              <p:nvPr/>
            </p:nvSpPr>
            <p:spPr>
              <a:xfrm>
                <a:off x="4645509" y="3447572"/>
                <a:ext cx="76898" cy="26065"/>
              </a:xfrm>
              <a:custGeom>
                <a:avLst/>
                <a:gdLst/>
                <a:ahLst/>
                <a:cxnLst/>
                <a:rect l="l" t="t" r="r" b="b"/>
                <a:pathLst>
                  <a:path w="4738" h="1606" extrusionOk="0">
                    <a:moveTo>
                      <a:pt x="3803" y="0"/>
                    </a:moveTo>
                    <a:cubicBezTo>
                      <a:pt x="2603" y="501"/>
                      <a:pt x="1302" y="801"/>
                      <a:pt x="1" y="868"/>
                    </a:cubicBezTo>
                    <a:cubicBezTo>
                      <a:pt x="1" y="934"/>
                      <a:pt x="1" y="968"/>
                      <a:pt x="1" y="1034"/>
                    </a:cubicBezTo>
                    <a:cubicBezTo>
                      <a:pt x="67" y="1398"/>
                      <a:pt x="836" y="1606"/>
                      <a:pt x="1790" y="1606"/>
                    </a:cubicBezTo>
                    <a:cubicBezTo>
                      <a:pt x="2763" y="1606"/>
                      <a:pt x="3929" y="1389"/>
                      <a:pt x="4737" y="901"/>
                    </a:cubicBezTo>
                    <a:cubicBezTo>
                      <a:pt x="4404" y="634"/>
                      <a:pt x="4104" y="301"/>
                      <a:pt x="38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5"/>
              <p:cNvSpPr/>
              <p:nvPr/>
            </p:nvSpPr>
            <p:spPr>
              <a:xfrm>
                <a:off x="4707226" y="3429169"/>
                <a:ext cx="33044" cy="33028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035" extrusionOk="0">
                    <a:moveTo>
                      <a:pt x="1835" y="0"/>
                    </a:moveTo>
                    <a:cubicBezTo>
                      <a:pt x="1268" y="467"/>
                      <a:pt x="668" y="834"/>
                      <a:pt x="0" y="1134"/>
                    </a:cubicBezTo>
                    <a:cubicBezTo>
                      <a:pt x="301" y="1435"/>
                      <a:pt x="601" y="1768"/>
                      <a:pt x="934" y="2035"/>
                    </a:cubicBezTo>
                    <a:cubicBezTo>
                      <a:pt x="1602" y="1635"/>
                      <a:pt x="2035" y="1068"/>
                      <a:pt x="1868" y="267"/>
                    </a:cubicBezTo>
                    <a:cubicBezTo>
                      <a:pt x="1868" y="167"/>
                      <a:pt x="1835" y="100"/>
                      <a:pt x="18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5"/>
              <p:cNvSpPr/>
              <p:nvPr/>
            </p:nvSpPr>
            <p:spPr>
              <a:xfrm>
                <a:off x="4626019" y="3271091"/>
                <a:ext cx="12481" cy="39536"/>
              </a:xfrm>
              <a:custGeom>
                <a:avLst/>
                <a:gdLst/>
                <a:ahLst/>
                <a:cxnLst/>
                <a:rect l="l" t="t" r="r" b="b"/>
                <a:pathLst>
                  <a:path w="769" h="2436" extrusionOk="0">
                    <a:moveTo>
                      <a:pt x="301" y="1"/>
                    </a:moveTo>
                    <a:lnTo>
                      <a:pt x="34" y="68"/>
                    </a:lnTo>
                    <a:cubicBezTo>
                      <a:pt x="1" y="801"/>
                      <a:pt x="34" y="1602"/>
                      <a:pt x="68" y="2436"/>
                    </a:cubicBezTo>
                    <a:cubicBezTo>
                      <a:pt x="301" y="2403"/>
                      <a:pt x="535" y="2369"/>
                      <a:pt x="768" y="2336"/>
                    </a:cubicBezTo>
                    <a:cubicBezTo>
                      <a:pt x="601" y="1569"/>
                      <a:pt x="434" y="768"/>
                      <a:pt x="30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35"/>
              <p:cNvSpPr/>
              <p:nvPr/>
            </p:nvSpPr>
            <p:spPr>
              <a:xfrm>
                <a:off x="4631439" y="3257021"/>
                <a:ext cx="52537" cy="51985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03" extrusionOk="0">
                    <a:moveTo>
                      <a:pt x="2069" y="1"/>
                    </a:moveTo>
                    <a:cubicBezTo>
                      <a:pt x="1435" y="368"/>
                      <a:pt x="734" y="668"/>
                      <a:pt x="0" y="868"/>
                    </a:cubicBezTo>
                    <a:cubicBezTo>
                      <a:pt x="100" y="1635"/>
                      <a:pt x="267" y="2436"/>
                      <a:pt x="434" y="3203"/>
                    </a:cubicBezTo>
                    <a:cubicBezTo>
                      <a:pt x="1401" y="3036"/>
                      <a:pt x="2335" y="2703"/>
                      <a:pt x="3236" y="2236"/>
                    </a:cubicBezTo>
                    <a:cubicBezTo>
                      <a:pt x="2836" y="1402"/>
                      <a:pt x="2435" y="634"/>
                      <a:pt x="20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35"/>
              <p:cNvSpPr/>
              <p:nvPr/>
            </p:nvSpPr>
            <p:spPr>
              <a:xfrm>
                <a:off x="4626571" y="3252152"/>
                <a:ext cx="4350" cy="20044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235" extrusionOk="0">
                    <a:moveTo>
                      <a:pt x="100" y="0"/>
                    </a:moveTo>
                    <a:cubicBezTo>
                      <a:pt x="34" y="367"/>
                      <a:pt x="0" y="801"/>
                      <a:pt x="0" y="1235"/>
                    </a:cubicBezTo>
                    <a:lnTo>
                      <a:pt x="267" y="1168"/>
                    </a:lnTo>
                    <a:cubicBezTo>
                      <a:pt x="200" y="768"/>
                      <a:pt x="134" y="401"/>
                      <a:pt x="1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35"/>
              <p:cNvSpPr/>
              <p:nvPr/>
            </p:nvSpPr>
            <p:spPr>
              <a:xfrm>
                <a:off x="4628194" y="3226755"/>
                <a:ext cx="36826" cy="44357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2733" extrusionOk="0">
                    <a:moveTo>
                      <a:pt x="662" y="1"/>
                    </a:moveTo>
                    <a:cubicBezTo>
                      <a:pt x="548" y="1"/>
                      <a:pt x="449" y="63"/>
                      <a:pt x="367" y="198"/>
                    </a:cubicBezTo>
                    <a:cubicBezTo>
                      <a:pt x="167" y="631"/>
                      <a:pt x="34" y="1098"/>
                      <a:pt x="0" y="1565"/>
                    </a:cubicBezTo>
                    <a:cubicBezTo>
                      <a:pt x="34" y="1966"/>
                      <a:pt x="100" y="2333"/>
                      <a:pt x="167" y="2733"/>
                    </a:cubicBezTo>
                    <a:cubicBezTo>
                      <a:pt x="901" y="2533"/>
                      <a:pt x="1601" y="2233"/>
                      <a:pt x="2269" y="1866"/>
                    </a:cubicBezTo>
                    <a:cubicBezTo>
                      <a:pt x="1621" y="752"/>
                      <a:pt x="1054" y="1"/>
                      <a:pt x="6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35"/>
              <p:cNvSpPr/>
              <p:nvPr/>
            </p:nvSpPr>
            <p:spPr>
              <a:xfrm>
                <a:off x="4627642" y="3308983"/>
                <a:ext cx="22219" cy="43334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2670" extrusionOk="0">
                    <a:moveTo>
                      <a:pt x="668" y="1"/>
                    </a:moveTo>
                    <a:cubicBezTo>
                      <a:pt x="435" y="34"/>
                      <a:pt x="201" y="68"/>
                      <a:pt x="1" y="101"/>
                    </a:cubicBezTo>
                    <a:cubicBezTo>
                      <a:pt x="34" y="935"/>
                      <a:pt x="101" y="1769"/>
                      <a:pt x="201" y="2669"/>
                    </a:cubicBezTo>
                    <a:cubicBezTo>
                      <a:pt x="568" y="2603"/>
                      <a:pt x="968" y="2503"/>
                      <a:pt x="1369" y="2403"/>
                    </a:cubicBezTo>
                    <a:cubicBezTo>
                      <a:pt x="1102" y="1635"/>
                      <a:pt x="868" y="835"/>
                      <a:pt x="6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35"/>
              <p:cNvSpPr/>
              <p:nvPr/>
            </p:nvSpPr>
            <p:spPr>
              <a:xfrm>
                <a:off x="4638482" y="3293826"/>
                <a:ext cx="59564" cy="54695"/>
              </a:xfrm>
              <a:custGeom>
                <a:avLst/>
                <a:gdLst/>
                <a:ahLst/>
                <a:cxnLst/>
                <a:rect l="l" t="t" r="r" b="b"/>
                <a:pathLst>
                  <a:path w="3670" h="3370" extrusionOk="0">
                    <a:moveTo>
                      <a:pt x="2802" y="1"/>
                    </a:moveTo>
                    <a:cubicBezTo>
                      <a:pt x="1901" y="435"/>
                      <a:pt x="967" y="768"/>
                      <a:pt x="0" y="968"/>
                    </a:cubicBezTo>
                    <a:cubicBezTo>
                      <a:pt x="200" y="1769"/>
                      <a:pt x="434" y="2569"/>
                      <a:pt x="701" y="3370"/>
                    </a:cubicBezTo>
                    <a:cubicBezTo>
                      <a:pt x="1768" y="3103"/>
                      <a:pt x="2769" y="2636"/>
                      <a:pt x="3669" y="1969"/>
                    </a:cubicBezTo>
                    <a:cubicBezTo>
                      <a:pt x="3369" y="1302"/>
                      <a:pt x="3102" y="635"/>
                      <a:pt x="28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35"/>
              <p:cNvSpPr/>
              <p:nvPr/>
            </p:nvSpPr>
            <p:spPr>
              <a:xfrm>
                <a:off x="4630352" y="3348499"/>
                <a:ext cx="34667" cy="43334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2670" extrusionOk="0">
                    <a:moveTo>
                      <a:pt x="1202" y="1"/>
                    </a:moveTo>
                    <a:cubicBezTo>
                      <a:pt x="801" y="101"/>
                      <a:pt x="401" y="168"/>
                      <a:pt x="1" y="234"/>
                    </a:cubicBezTo>
                    <a:cubicBezTo>
                      <a:pt x="101" y="1068"/>
                      <a:pt x="201" y="1902"/>
                      <a:pt x="301" y="2670"/>
                    </a:cubicBezTo>
                    <a:cubicBezTo>
                      <a:pt x="935" y="2603"/>
                      <a:pt x="1535" y="2469"/>
                      <a:pt x="2136" y="2303"/>
                    </a:cubicBezTo>
                    <a:cubicBezTo>
                      <a:pt x="1769" y="1569"/>
                      <a:pt x="1468" y="802"/>
                      <a:pt x="12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35"/>
              <p:cNvSpPr/>
              <p:nvPr/>
            </p:nvSpPr>
            <p:spPr>
              <a:xfrm>
                <a:off x="4649842" y="3325763"/>
                <a:ext cx="63362" cy="6065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737" extrusionOk="0">
                    <a:moveTo>
                      <a:pt x="2969" y="1"/>
                    </a:moveTo>
                    <a:cubicBezTo>
                      <a:pt x="2069" y="668"/>
                      <a:pt x="1068" y="1135"/>
                      <a:pt x="1" y="1402"/>
                    </a:cubicBezTo>
                    <a:cubicBezTo>
                      <a:pt x="267" y="2203"/>
                      <a:pt x="568" y="2970"/>
                      <a:pt x="935" y="3737"/>
                    </a:cubicBezTo>
                    <a:cubicBezTo>
                      <a:pt x="2002" y="3437"/>
                      <a:pt x="3003" y="2936"/>
                      <a:pt x="3903" y="2236"/>
                    </a:cubicBezTo>
                    <a:cubicBezTo>
                      <a:pt x="3603" y="1502"/>
                      <a:pt x="3303" y="768"/>
                      <a:pt x="29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35"/>
              <p:cNvSpPr/>
              <p:nvPr/>
            </p:nvSpPr>
            <p:spPr>
              <a:xfrm>
                <a:off x="4635220" y="3385856"/>
                <a:ext cx="50378" cy="44957"/>
              </a:xfrm>
              <a:custGeom>
                <a:avLst/>
                <a:gdLst/>
                <a:ahLst/>
                <a:cxnLst/>
                <a:rect l="l" t="t" r="r" b="b"/>
                <a:pathLst>
                  <a:path w="3104" h="2770" extrusionOk="0">
                    <a:moveTo>
                      <a:pt x="1836" y="1"/>
                    </a:moveTo>
                    <a:cubicBezTo>
                      <a:pt x="1235" y="167"/>
                      <a:pt x="635" y="301"/>
                      <a:pt x="1" y="368"/>
                    </a:cubicBezTo>
                    <a:cubicBezTo>
                      <a:pt x="101" y="1201"/>
                      <a:pt x="234" y="2035"/>
                      <a:pt x="334" y="2769"/>
                    </a:cubicBezTo>
                    <a:cubicBezTo>
                      <a:pt x="1268" y="2669"/>
                      <a:pt x="2202" y="2469"/>
                      <a:pt x="3103" y="2135"/>
                    </a:cubicBezTo>
                    <a:cubicBezTo>
                      <a:pt x="2636" y="1468"/>
                      <a:pt x="2202" y="734"/>
                      <a:pt x="18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35"/>
              <p:cNvSpPr/>
              <p:nvPr/>
            </p:nvSpPr>
            <p:spPr>
              <a:xfrm>
                <a:off x="4665000" y="3361498"/>
                <a:ext cx="61187" cy="59029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3637" extrusionOk="0">
                    <a:moveTo>
                      <a:pt x="2969" y="1"/>
                    </a:moveTo>
                    <a:cubicBezTo>
                      <a:pt x="2069" y="701"/>
                      <a:pt x="1068" y="1201"/>
                      <a:pt x="1" y="1502"/>
                    </a:cubicBezTo>
                    <a:cubicBezTo>
                      <a:pt x="367" y="2235"/>
                      <a:pt x="801" y="2969"/>
                      <a:pt x="1268" y="3636"/>
                    </a:cubicBezTo>
                    <a:cubicBezTo>
                      <a:pt x="2169" y="3303"/>
                      <a:pt x="3036" y="2803"/>
                      <a:pt x="3770" y="2135"/>
                    </a:cubicBezTo>
                    <a:cubicBezTo>
                      <a:pt x="3536" y="1502"/>
                      <a:pt x="3270" y="768"/>
                      <a:pt x="29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35"/>
              <p:cNvSpPr/>
              <p:nvPr/>
            </p:nvSpPr>
            <p:spPr>
              <a:xfrm>
                <a:off x="4640641" y="3420503"/>
                <a:ext cx="66608" cy="41159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2536" extrusionOk="0">
                    <a:moveTo>
                      <a:pt x="2769" y="0"/>
                    </a:moveTo>
                    <a:cubicBezTo>
                      <a:pt x="1868" y="334"/>
                      <a:pt x="934" y="534"/>
                      <a:pt x="0" y="634"/>
                    </a:cubicBezTo>
                    <a:cubicBezTo>
                      <a:pt x="101" y="1368"/>
                      <a:pt x="201" y="2002"/>
                      <a:pt x="301" y="2536"/>
                    </a:cubicBezTo>
                    <a:cubicBezTo>
                      <a:pt x="1602" y="2469"/>
                      <a:pt x="2903" y="2169"/>
                      <a:pt x="4103" y="1668"/>
                    </a:cubicBezTo>
                    <a:cubicBezTo>
                      <a:pt x="3636" y="1135"/>
                      <a:pt x="3169" y="601"/>
                      <a:pt x="27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5"/>
              <p:cNvSpPr/>
              <p:nvPr/>
            </p:nvSpPr>
            <p:spPr>
              <a:xfrm>
                <a:off x="4685577" y="3396681"/>
                <a:ext cx="51449" cy="50914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3137" extrusionOk="0">
                    <a:moveTo>
                      <a:pt x="2502" y="1"/>
                    </a:moveTo>
                    <a:cubicBezTo>
                      <a:pt x="1768" y="635"/>
                      <a:pt x="901" y="1135"/>
                      <a:pt x="0" y="1468"/>
                    </a:cubicBezTo>
                    <a:cubicBezTo>
                      <a:pt x="400" y="2069"/>
                      <a:pt x="867" y="2636"/>
                      <a:pt x="1334" y="3136"/>
                    </a:cubicBezTo>
                    <a:cubicBezTo>
                      <a:pt x="2002" y="2869"/>
                      <a:pt x="2602" y="2469"/>
                      <a:pt x="3169" y="2002"/>
                    </a:cubicBezTo>
                    <a:cubicBezTo>
                      <a:pt x="3036" y="1602"/>
                      <a:pt x="2802" y="868"/>
                      <a:pt x="250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7" name="Google Shape;277;p35"/>
            <p:cNvSpPr/>
            <p:nvPr/>
          </p:nvSpPr>
          <p:spPr>
            <a:xfrm>
              <a:off x="837907" y="2374605"/>
              <a:ext cx="537820" cy="302794"/>
            </a:xfrm>
            <a:custGeom>
              <a:avLst/>
              <a:gdLst/>
              <a:ahLst/>
              <a:cxnLst/>
              <a:rect l="l" t="t" r="r" b="b"/>
              <a:pathLst>
                <a:path w="27888" h="16968" extrusionOk="0">
                  <a:moveTo>
                    <a:pt x="11237" y="0"/>
                  </a:moveTo>
                  <a:cubicBezTo>
                    <a:pt x="3755" y="0"/>
                    <a:pt x="1" y="7537"/>
                    <a:pt x="1" y="7537"/>
                  </a:cubicBezTo>
                  <a:cubicBezTo>
                    <a:pt x="1" y="7537"/>
                    <a:pt x="10383" y="16968"/>
                    <a:pt x="18922" y="16968"/>
                  </a:cubicBezTo>
                  <a:cubicBezTo>
                    <a:pt x="22561" y="16968"/>
                    <a:pt x="25864" y="15256"/>
                    <a:pt x="27888" y="10372"/>
                  </a:cubicBezTo>
                  <a:cubicBezTo>
                    <a:pt x="27888" y="10372"/>
                    <a:pt x="21917" y="1666"/>
                    <a:pt x="13177" y="165"/>
                  </a:cubicBezTo>
                  <a:cubicBezTo>
                    <a:pt x="12505" y="52"/>
                    <a:pt x="11858" y="0"/>
                    <a:pt x="11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5"/>
            <p:cNvSpPr/>
            <p:nvPr/>
          </p:nvSpPr>
          <p:spPr>
            <a:xfrm>
              <a:off x="1402116" y="1302976"/>
              <a:ext cx="385989" cy="787607"/>
            </a:xfrm>
            <a:custGeom>
              <a:avLst/>
              <a:gdLst/>
              <a:ahLst/>
              <a:cxnLst/>
              <a:rect l="l" t="t" r="r" b="b"/>
              <a:pathLst>
                <a:path w="20015" h="44136" extrusionOk="0">
                  <a:moveTo>
                    <a:pt x="15208" y="1"/>
                  </a:moveTo>
                  <a:cubicBezTo>
                    <a:pt x="12705" y="1"/>
                    <a:pt x="9569" y="915"/>
                    <a:pt x="6672" y="4380"/>
                  </a:cubicBezTo>
                  <a:cubicBezTo>
                    <a:pt x="501" y="11685"/>
                    <a:pt x="10674" y="26896"/>
                    <a:pt x="9107" y="33501"/>
                  </a:cubicBezTo>
                  <a:cubicBezTo>
                    <a:pt x="7953" y="38370"/>
                    <a:pt x="4037" y="39120"/>
                    <a:pt x="1733" y="39120"/>
                  </a:cubicBezTo>
                  <a:cubicBezTo>
                    <a:pt x="707" y="39120"/>
                    <a:pt x="0" y="38971"/>
                    <a:pt x="0" y="38971"/>
                  </a:cubicBezTo>
                  <a:lnTo>
                    <a:pt x="0" y="38971"/>
                  </a:lnTo>
                  <a:cubicBezTo>
                    <a:pt x="0" y="38971"/>
                    <a:pt x="4452" y="44135"/>
                    <a:pt x="9010" y="44135"/>
                  </a:cubicBezTo>
                  <a:cubicBezTo>
                    <a:pt x="10032" y="44135"/>
                    <a:pt x="11059" y="43876"/>
                    <a:pt x="12042" y="43241"/>
                  </a:cubicBezTo>
                  <a:cubicBezTo>
                    <a:pt x="17446" y="39772"/>
                    <a:pt x="17479" y="20391"/>
                    <a:pt x="17479" y="20391"/>
                  </a:cubicBezTo>
                  <a:lnTo>
                    <a:pt x="20014" y="1144"/>
                  </a:lnTo>
                  <a:cubicBezTo>
                    <a:pt x="20014" y="1144"/>
                    <a:pt x="18007" y="1"/>
                    <a:pt x="152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5"/>
            <p:cNvSpPr/>
            <p:nvPr/>
          </p:nvSpPr>
          <p:spPr>
            <a:xfrm>
              <a:off x="1374826" y="1369981"/>
              <a:ext cx="828194" cy="825902"/>
            </a:xfrm>
            <a:custGeom>
              <a:avLst/>
              <a:gdLst/>
              <a:ahLst/>
              <a:cxnLst/>
              <a:rect l="l" t="t" r="r" b="b"/>
              <a:pathLst>
                <a:path w="42945" h="46282" extrusionOk="0">
                  <a:moveTo>
                    <a:pt x="24287" y="0"/>
                  </a:moveTo>
                  <a:cubicBezTo>
                    <a:pt x="21053" y="0"/>
                    <a:pt x="16601" y="1278"/>
                    <a:pt x="13824" y="7396"/>
                  </a:cubicBezTo>
                  <a:cubicBezTo>
                    <a:pt x="9054" y="17937"/>
                    <a:pt x="17593" y="26643"/>
                    <a:pt x="12857" y="33215"/>
                  </a:cubicBezTo>
                  <a:cubicBezTo>
                    <a:pt x="11052" y="35698"/>
                    <a:pt x="8749" y="36469"/>
                    <a:pt x="6582" y="36469"/>
                  </a:cubicBezTo>
                  <a:cubicBezTo>
                    <a:pt x="4063" y="36469"/>
                    <a:pt x="1729" y="35426"/>
                    <a:pt x="581" y="34816"/>
                  </a:cubicBezTo>
                  <a:cubicBezTo>
                    <a:pt x="522" y="34790"/>
                    <a:pt x="464" y="34778"/>
                    <a:pt x="408" y="34778"/>
                  </a:cubicBezTo>
                  <a:cubicBezTo>
                    <a:pt x="179" y="34778"/>
                    <a:pt x="0" y="34981"/>
                    <a:pt x="81" y="35249"/>
                  </a:cubicBezTo>
                  <a:cubicBezTo>
                    <a:pt x="968" y="37989"/>
                    <a:pt x="4468" y="46281"/>
                    <a:pt x="13583" y="46281"/>
                  </a:cubicBezTo>
                  <a:cubicBezTo>
                    <a:pt x="16120" y="46281"/>
                    <a:pt x="19092" y="45639"/>
                    <a:pt x="22564" y="44056"/>
                  </a:cubicBezTo>
                  <a:cubicBezTo>
                    <a:pt x="40977" y="35683"/>
                    <a:pt x="42945" y="7763"/>
                    <a:pt x="28301" y="658"/>
                  </a:cubicBezTo>
                  <a:cubicBezTo>
                    <a:pt x="28301" y="658"/>
                    <a:pt x="26607" y="0"/>
                    <a:pt x="24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5"/>
            <p:cNvSpPr/>
            <p:nvPr/>
          </p:nvSpPr>
          <p:spPr>
            <a:xfrm>
              <a:off x="520750" y="2418823"/>
              <a:ext cx="694144" cy="646275"/>
            </a:xfrm>
            <a:custGeom>
              <a:avLst/>
              <a:gdLst/>
              <a:ahLst/>
              <a:cxnLst/>
              <a:rect l="l" t="t" r="r" b="b"/>
              <a:pathLst>
                <a:path w="35994" h="36216" extrusionOk="0">
                  <a:moveTo>
                    <a:pt x="23807" y="0"/>
                  </a:moveTo>
                  <a:cubicBezTo>
                    <a:pt x="21518" y="0"/>
                    <a:pt x="19031" y="675"/>
                    <a:pt x="16479" y="2490"/>
                  </a:cubicBezTo>
                  <a:cubicBezTo>
                    <a:pt x="5572" y="10229"/>
                    <a:pt x="17313" y="21871"/>
                    <a:pt x="11776" y="28575"/>
                  </a:cubicBezTo>
                  <a:cubicBezTo>
                    <a:pt x="10156" y="30551"/>
                    <a:pt x="7981" y="31148"/>
                    <a:pt x="5940" y="31148"/>
                  </a:cubicBezTo>
                  <a:cubicBezTo>
                    <a:pt x="2812" y="31148"/>
                    <a:pt x="1" y="29743"/>
                    <a:pt x="1" y="29743"/>
                  </a:cubicBezTo>
                  <a:lnTo>
                    <a:pt x="1" y="29743"/>
                  </a:lnTo>
                  <a:cubicBezTo>
                    <a:pt x="1" y="29743"/>
                    <a:pt x="34" y="29976"/>
                    <a:pt x="168" y="30410"/>
                  </a:cubicBezTo>
                  <a:cubicBezTo>
                    <a:pt x="2516" y="33662"/>
                    <a:pt x="5624" y="36215"/>
                    <a:pt x="9490" y="36215"/>
                  </a:cubicBezTo>
                  <a:cubicBezTo>
                    <a:pt x="10621" y="36215"/>
                    <a:pt x="11816" y="35997"/>
                    <a:pt x="13077" y="35514"/>
                  </a:cubicBezTo>
                  <a:cubicBezTo>
                    <a:pt x="21550" y="32045"/>
                    <a:pt x="16946" y="21670"/>
                    <a:pt x="18481" y="14332"/>
                  </a:cubicBezTo>
                  <a:cubicBezTo>
                    <a:pt x="19733" y="7785"/>
                    <a:pt x="25288" y="6011"/>
                    <a:pt x="31128" y="6011"/>
                  </a:cubicBezTo>
                  <a:cubicBezTo>
                    <a:pt x="32757" y="6011"/>
                    <a:pt x="34408" y="6149"/>
                    <a:pt x="35993" y="6360"/>
                  </a:cubicBezTo>
                  <a:cubicBezTo>
                    <a:pt x="35626" y="5926"/>
                    <a:pt x="35393" y="5659"/>
                    <a:pt x="35393" y="5659"/>
                  </a:cubicBezTo>
                  <a:cubicBezTo>
                    <a:pt x="35393" y="5659"/>
                    <a:pt x="30435" y="0"/>
                    <a:pt x="238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5"/>
            <p:cNvSpPr/>
            <p:nvPr/>
          </p:nvSpPr>
          <p:spPr>
            <a:xfrm>
              <a:off x="524626" y="2526066"/>
              <a:ext cx="945004" cy="604767"/>
            </a:xfrm>
            <a:custGeom>
              <a:avLst/>
              <a:gdLst/>
              <a:ahLst/>
              <a:cxnLst/>
              <a:rect l="l" t="t" r="r" b="b"/>
              <a:pathLst>
                <a:path w="49002" h="33890" extrusionOk="0">
                  <a:moveTo>
                    <a:pt x="30927" y="1"/>
                  </a:moveTo>
                  <a:cubicBezTo>
                    <a:pt x="25087" y="1"/>
                    <a:pt x="19532" y="1775"/>
                    <a:pt x="18280" y="8322"/>
                  </a:cubicBezTo>
                  <a:cubicBezTo>
                    <a:pt x="16745" y="15660"/>
                    <a:pt x="21349" y="26035"/>
                    <a:pt x="12909" y="29504"/>
                  </a:cubicBezTo>
                  <a:cubicBezTo>
                    <a:pt x="11641" y="29987"/>
                    <a:pt x="10440" y="30205"/>
                    <a:pt x="9305" y="30205"/>
                  </a:cubicBezTo>
                  <a:cubicBezTo>
                    <a:pt x="5425" y="30205"/>
                    <a:pt x="2323" y="27652"/>
                    <a:pt x="0" y="24400"/>
                  </a:cubicBezTo>
                  <a:lnTo>
                    <a:pt x="0" y="24400"/>
                  </a:lnTo>
                  <a:cubicBezTo>
                    <a:pt x="736" y="26655"/>
                    <a:pt x="3869" y="33890"/>
                    <a:pt x="13219" y="33890"/>
                  </a:cubicBezTo>
                  <a:cubicBezTo>
                    <a:pt x="17012" y="33890"/>
                    <a:pt x="21827" y="32699"/>
                    <a:pt x="27920" y="29504"/>
                  </a:cubicBezTo>
                  <a:cubicBezTo>
                    <a:pt x="49002" y="18429"/>
                    <a:pt x="38528" y="3652"/>
                    <a:pt x="35792" y="350"/>
                  </a:cubicBezTo>
                  <a:cubicBezTo>
                    <a:pt x="34207" y="139"/>
                    <a:pt x="32556" y="1"/>
                    <a:pt x="309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5"/>
            <p:cNvSpPr/>
            <p:nvPr/>
          </p:nvSpPr>
          <p:spPr>
            <a:xfrm>
              <a:off x="835342" y="1154763"/>
              <a:ext cx="2198625" cy="1933452"/>
            </a:xfrm>
            <a:custGeom>
              <a:avLst/>
              <a:gdLst/>
              <a:ahLst/>
              <a:cxnLst/>
              <a:rect l="l" t="t" r="r" b="b"/>
              <a:pathLst>
                <a:path w="114007" h="108347" extrusionOk="0">
                  <a:moveTo>
                    <a:pt x="87959" y="0"/>
                  </a:moveTo>
                  <a:cubicBezTo>
                    <a:pt x="75163" y="0"/>
                    <a:pt x="60863" y="5492"/>
                    <a:pt x="58109" y="7749"/>
                  </a:cubicBezTo>
                  <a:cubicBezTo>
                    <a:pt x="54206" y="10918"/>
                    <a:pt x="51137" y="13053"/>
                    <a:pt x="50136" y="38071"/>
                  </a:cubicBezTo>
                  <a:cubicBezTo>
                    <a:pt x="49102" y="63055"/>
                    <a:pt x="24218" y="68459"/>
                    <a:pt x="23284" y="68726"/>
                  </a:cubicBezTo>
                  <a:cubicBezTo>
                    <a:pt x="1" y="75464"/>
                    <a:pt x="2469" y="105752"/>
                    <a:pt x="25185" y="108221"/>
                  </a:cubicBezTo>
                  <a:cubicBezTo>
                    <a:pt x="25953" y="108305"/>
                    <a:pt x="26743" y="108346"/>
                    <a:pt x="27550" y="108346"/>
                  </a:cubicBezTo>
                  <a:cubicBezTo>
                    <a:pt x="42664" y="108346"/>
                    <a:pt x="64139" y="93923"/>
                    <a:pt x="71485" y="79800"/>
                  </a:cubicBezTo>
                  <a:cubicBezTo>
                    <a:pt x="79657" y="64022"/>
                    <a:pt x="70384" y="40239"/>
                    <a:pt x="70384" y="40239"/>
                  </a:cubicBezTo>
                  <a:lnTo>
                    <a:pt x="70384" y="40239"/>
                  </a:lnTo>
                  <a:cubicBezTo>
                    <a:pt x="71362" y="40312"/>
                    <a:pt x="72422" y="40351"/>
                    <a:pt x="73547" y="40351"/>
                  </a:cubicBezTo>
                  <a:cubicBezTo>
                    <a:pt x="88273" y="40351"/>
                    <a:pt x="114006" y="33761"/>
                    <a:pt x="108645" y="12719"/>
                  </a:cubicBezTo>
                  <a:cubicBezTo>
                    <a:pt x="106168" y="3041"/>
                    <a:pt x="97480" y="0"/>
                    <a:pt x="879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5"/>
            <p:cNvSpPr/>
            <p:nvPr/>
          </p:nvSpPr>
          <p:spPr>
            <a:xfrm>
              <a:off x="2443651" y="1168628"/>
              <a:ext cx="536528" cy="591705"/>
            </a:xfrm>
            <a:custGeom>
              <a:avLst/>
              <a:gdLst/>
              <a:ahLst/>
              <a:cxnLst/>
              <a:rect l="l" t="t" r="r" b="b"/>
              <a:pathLst>
                <a:path w="27821" h="33158" extrusionOk="0">
                  <a:moveTo>
                    <a:pt x="12209" y="0"/>
                  </a:moveTo>
                  <a:cubicBezTo>
                    <a:pt x="9541" y="1301"/>
                    <a:pt x="7206" y="3169"/>
                    <a:pt x="5404" y="5471"/>
                  </a:cubicBezTo>
                  <a:cubicBezTo>
                    <a:pt x="0" y="12409"/>
                    <a:pt x="401" y="22816"/>
                    <a:pt x="6939" y="28587"/>
                  </a:cubicBezTo>
                  <a:cubicBezTo>
                    <a:pt x="9507" y="30889"/>
                    <a:pt x="12643" y="32490"/>
                    <a:pt x="16045" y="33157"/>
                  </a:cubicBezTo>
                  <a:cubicBezTo>
                    <a:pt x="23184" y="28887"/>
                    <a:pt x="27820" y="22083"/>
                    <a:pt x="25252" y="11942"/>
                  </a:cubicBezTo>
                  <a:cubicBezTo>
                    <a:pt x="23450" y="4970"/>
                    <a:pt x="18447" y="1435"/>
                    <a:pt x="12209" y="0"/>
                  </a:cubicBezTo>
                  <a:close/>
                </a:path>
              </a:pathLst>
            </a:custGeom>
            <a:solidFill>
              <a:srgbClr val="FF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5"/>
            <p:cNvSpPr/>
            <p:nvPr/>
          </p:nvSpPr>
          <p:spPr>
            <a:xfrm>
              <a:off x="716540" y="2130837"/>
              <a:ext cx="2626366" cy="1286321"/>
            </a:xfrm>
            <a:custGeom>
              <a:avLst/>
              <a:gdLst/>
              <a:ahLst/>
              <a:cxnLst/>
              <a:rect l="l" t="t" r="r" b="b"/>
              <a:pathLst>
                <a:path w="136187" h="72083" extrusionOk="0">
                  <a:moveTo>
                    <a:pt x="80199" y="0"/>
                  </a:moveTo>
                  <a:cubicBezTo>
                    <a:pt x="71392" y="0"/>
                    <a:pt x="62804" y="5658"/>
                    <a:pt x="64302" y="16995"/>
                  </a:cubicBezTo>
                  <a:cubicBezTo>
                    <a:pt x="64302" y="16995"/>
                    <a:pt x="62646" y="16431"/>
                    <a:pt x="60643" y="16431"/>
                  </a:cubicBezTo>
                  <a:cubicBezTo>
                    <a:pt x="58716" y="16431"/>
                    <a:pt x="56468" y="16952"/>
                    <a:pt x="55062" y="18996"/>
                  </a:cubicBezTo>
                  <a:cubicBezTo>
                    <a:pt x="52227" y="23166"/>
                    <a:pt x="53995" y="28636"/>
                    <a:pt x="53995" y="28636"/>
                  </a:cubicBezTo>
                  <a:cubicBezTo>
                    <a:pt x="53995" y="28636"/>
                    <a:pt x="49758" y="24977"/>
                    <a:pt x="44917" y="24977"/>
                  </a:cubicBezTo>
                  <a:cubicBezTo>
                    <a:pt x="43714" y="24977"/>
                    <a:pt x="42474" y="25203"/>
                    <a:pt x="41252" y="25768"/>
                  </a:cubicBezTo>
                  <a:cubicBezTo>
                    <a:pt x="35115" y="28636"/>
                    <a:pt x="33146" y="36308"/>
                    <a:pt x="36015" y="39811"/>
                  </a:cubicBezTo>
                  <a:cubicBezTo>
                    <a:pt x="36015" y="39811"/>
                    <a:pt x="31419" y="38684"/>
                    <a:pt x="26270" y="38684"/>
                  </a:cubicBezTo>
                  <a:cubicBezTo>
                    <a:pt x="23695" y="38684"/>
                    <a:pt x="20982" y="38966"/>
                    <a:pt x="18636" y="39811"/>
                  </a:cubicBezTo>
                  <a:cubicBezTo>
                    <a:pt x="11631" y="42346"/>
                    <a:pt x="12098" y="50452"/>
                    <a:pt x="12098" y="50452"/>
                  </a:cubicBezTo>
                  <a:cubicBezTo>
                    <a:pt x="12098" y="50452"/>
                    <a:pt x="11850" y="50433"/>
                    <a:pt x="11429" y="50433"/>
                  </a:cubicBezTo>
                  <a:cubicBezTo>
                    <a:pt x="9616" y="50433"/>
                    <a:pt x="4597" y="50785"/>
                    <a:pt x="2458" y="54521"/>
                  </a:cubicBezTo>
                  <a:cubicBezTo>
                    <a:pt x="0" y="58815"/>
                    <a:pt x="2127" y="61570"/>
                    <a:pt x="22448" y="61570"/>
                  </a:cubicBezTo>
                  <a:cubicBezTo>
                    <a:pt x="23916" y="61570"/>
                    <a:pt x="25479" y="61556"/>
                    <a:pt x="27142" y="61526"/>
                  </a:cubicBezTo>
                  <a:cubicBezTo>
                    <a:pt x="27142" y="61526"/>
                    <a:pt x="32279" y="66797"/>
                    <a:pt x="41686" y="67431"/>
                  </a:cubicBezTo>
                  <a:cubicBezTo>
                    <a:pt x="42295" y="67474"/>
                    <a:pt x="42897" y="67494"/>
                    <a:pt x="43489" y="67494"/>
                  </a:cubicBezTo>
                  <a:cubicBezTo>
                    <a:pt x="52084" y="67494"/>
                    <a:pt x="58798" y="63261"/>
                    <a:pt x="58798" y="63261"/>
                  </a:cubicBezTo>
                  <a:cubicBezTo>
                    <a:pt x="58798" y="63261"/>
                    <a:pt x="62968" y="71167"/>
                    <a:pt x="75010" y="72034"/>
                  </a:cubicBezTo>
                  <a:cubicBezTo>
                    <a:pt x="75470" y="72067"/>
                    <a:pt x="75925" y="72083"/>
                    <a:pt x="76374" y="72083"/>
                  </a:cubicBezTo>
                  <a:cubicBezTo>
                    <a:pt x="87709" y="72083"/>
                    <a:pt x="95424" y="61960"/>
                    <a:pt x="95424" y="61960"/>
                  </a:cubicBezTo>
                  <a:cubicBezTo>
                    <a:pt x="95424" y="61960"/>
                    <a:pt x="99252" y="65759"/>
                    <a:pt x="105799" y="65759"/>
                  </a:cubicBezTo>
                  <a:cubicBezTo>
                    <a:pt x="106274" y="65759"/>
                    <a:pt x="106763" y="65739"/>
                    <a:pt x="107266" y="65696"/>
                  </a:cubicBezTo>
                  <a:cubicBezTo>
                    <a:pt x="114738" y="65029"/>
                    <a:pt x="120209" y="58891"/>
                    <a:pt x="120209" y="58891"/>
                  </a:cubicBezTo>
                  <a:cubicBezTo>
                    <a:pt x="120209" y="58891"/>
                    <a:pt x="124370" y="59828"/>
                    <a:pt x="127958" y="59828"/>
                  </a:cubicBezTo>
                  <a:cubicBezTo>
                    <a:pt x="129570" y="59828"/>
                    <a:pt x="131066" y="59639"/>
                    <a:pt x="132017" y="59091"/>
                  </a:cubicBezTo>
                  <a:cubicBezTo>
                    <a:pt x="135119" y="57357"/>
                    <a:pt x="136187" y="50552"/>
                    <a:pt x="127447" y="49251"/>
                  </a:cubicBezTo>
                  <a:cubicBezTo>
                    <a:pt x="127447" y="49251"/>
                    <a:pt x="128982" y="42646"/>
                    <a:pt x="121977" y="36976"/>
                  </a:cubicBezTo>
                  <a:cubicBezTo>
                    <a:pt x="118697" y="34318"/>
                    <a:pt x="115468" y="33608"/>
                    <a:pt x="112955" y="33608"/>
                  </a:cubicBezTo>
                  <a:cubicBezTo>
                    <a:pt x="110074" y="33608"/>
                    <a:pt x="108133" y="34540"/>
                    <a:pt x="108133" y="34540"/>
                  </a:cubicBezTo>
                  <a:cubicBezTo>
                    <a:pt x="108133" y="34540"/>
                    <a:pt x="114071" y="27969"/>
                    <a:pt x="107933" y="20297"/>
                  </a:cubicBezTo>
                  <a:cubicBezTo>
                    <a:pt x="105064" y="16710"/>
                    <a:pt x="101670" y="15755"/>
                    <a:pt x="98869" y="15755"/>
                  </a:cubicBezTo>
                  <a:cubicBezTo>
                    <a:pt x="95678" y="15755"/>
                    <a:pt x="93256" y="16995"/>
                    <a:pt x="93256" y="16995"/>
                  </a:cubicBezTo>
                  <a:cubicBezTo>
                    <a:pt x="93256" y="16995"/>
                    <a:pt x="94991" y="2985"/>
                    <a:pt x="84917" y="549"/>
                  </a:cubicBezTo>
                  <a:cubicBezTo>
                    <a:pt x="83375" y="183"/>
                    <a:pt x="81784" y="0"/>
                    <a:pt x="80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5"/>
            <p:cNvSpPr/>
            <p:nvPr/>
          </p:nvSpPr>
          <p:spPr>
            <a:xfrm>
              <a:off x="1759155" y="2403138"/>
              <a:ext cx="293363" cy="296584"/>
            </a:xfrm>
            <a:custGeom>
              <a:avLst/>
              <a:gdLst/>
              <a:ahLst/>
              <a:cxnLst/>
              <a:rect l="l" t="t" r="r" b="b"/>
              <a:pathLst>
                <a:path w="15212" h="16620" extrusionOk="0">
                  <a:moveTo>
                    <a:pt x="10074" y="0"/>
                  </a:moveTo>
                  <a:lnTo>
                    <a:pt x="10074" y="0"/>
                  </a:lnTo>
                  <a:cubicBezTo>
                    <a:pt x="10108" y="567"/>
                    <a:pt x="10141" y="1134"/>
                    <a:pt x="10241" y="1735"/>
                  </a:cubicBezTo>
                  <a:cubicBezTo>
                    <a:pt x="10241" y="1735"/>
                    <a:pt x="8585" y="1171"/>
                    <a:pt x="6586" y="1171"/>
                  </a:cubicBezTo>
                  <a:cubicBezTo>
                    <a:pt x="4664" y="1171"/>
                    <a:pt x="2424" y="1692"/>
                    <a:pt x="1034" y="3736"/>
                  </a:cubicBezTo>
                  <a:cubicBezTo>
                    <a:pt x="601" y="4370"/>
                    <a:pt x="234" y="5037"/>
                    <a:pt x="0" y="5771"/>
                  </a:cubicBezTo>
                  <a:cubicBezTo>
                    <a:pt x="3303" y="7405"/>
                    <a:pt x="6005" y="9607"/>
                    <a:pt x="6238" y="14444"/>
                  </a:cubicBezTo>
                  <a:cubicBezTo>
                    <a:pt x="6430" y="16063"/>
                    <a:pt x="7894" y="16619"/>
                    <a:pt x="9359" y="16619"/>
                  </a:cubicBezTo>
                  <a:cubicBezTo>
                    <a:pt x="10701" y="16619"/>
                    <a:pt x="12043" y="16153"/>
                    <a:pt x="12409" y="15611"/>
                  </a:cubicBezTo>
                  <a:cubicBezTo>
                    <a:pt x="15211" y="10941"/>
                    <a:pt x="12476" y="5270"/>
                    <a:pt x="10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5"/>
            <p:cNvSpPr/>
            <p:nvPr/>
          </p:nvSpPr>
          <p:spPr>
            <a:xfrm>
              <a:off x="753647" y="3081696"/>
              <a:ext cx="2550673" cy="335415"/>
            </a:xfrm>
            <a:custGeom>
              <a:avLst/>
              <a:gdLst/>
              <a:ahLst/>
              <a:cxnLst/>
              <a:rect l="l" t="t" r="r" b="b"/>
              <a:pathLst>
                <a:path w="132262" h="18796" extrusionOk="0">
                  <a:moveTo>
                    <a:pt x="50303" y="0"/>
                  </a:moveTo>
                  <a:cubicBezTo>
                    <a:pt x="49527" y="0"/>
                    <a:pt x="48752" y="100"/>
                    <a:pt x="48001" y="300"/>
                  </a:cubicBezTo>
                  <a:cubicBezTo>
                    <a:pt x="29688" y="2736"/>
                    <a:pt x="12542" y="1168"/>
                    <a:pt x="3703" y="2602"/>
                  </a:cubicBezTo>
                  <a:cubicBezTo>
                    <a:pt x="2168" y="2836"/>
                    <a:pt x="968" y="3770"/>
                    <a:pt x="0" y="4770"/>
                  </a:cubicBezTo>
                  <a:cubicBezTo>
                    <a:pt x="1210" y="6978"/>
                    <a:pt x="6589" y="8281"/>
                    <a:pt x="20612" y="8281"/>
                  </a:cubicBezTo>
                  <a:cubicBezTo>
                    <a:pt x="22054" y="8281"/>
                    <a:pt x="23588" y="8267"/>
                    <a:pt x="25218" y="8239"/>
                  </a:cubicBezTo>
                  <a:cubicBezTo>
                    <a:pt x="25218" y="8239"/>
                    <a:pt x="30355" y="13510"/>
                    <a:pt x="39795" y="14144"/>
                  </a:cubicBezTo>
                  <a:cubicBezTo>
                    <a:pt x="40404" y="14187"/>
                    <a:pt x="41006" y="14207"/>
                    <a:pt x="41598" y="14207"/>
                  </a:cubicBezTo>
                  <a:cubicBezTo>
                    <a:pt x="50189" y="14207"/>
                    <a:pt x="56874" y="9974"/>
                    <a:pt x="56874" y="9974"/>
                  </a:cubicBezTo>
                  <a:cubicBezTo>
                    <a:pt x="56874" y="9974"/>
                    <a:pt x="61044" y="17880"/>
                    <a:pt x="73119" y="18747"/>
                  </a:cubicBezTo>
                  <a:cubicBezTo>
                    <a:pt x="73578" y="18780"/>
                    <a:pt x="74032" y="18796"/>
                    <a:pt x="74480" y="18796"/>
                  </a:cubicBezTo>
                  <a:cubicBezTo>
                    <a:pt x="85785" y="18796"/>
                    <a:pt x="93500" y="8673"/>
                    <a:pt x="93500" y="8673"/>
                  </a:cubicBezTo>
                  <a:cubicBezTo>
                    <a:pt x="93500" y="8673"/>
                    <a:pt x="97328" y="12472"/>
                    <a:pt x="103875" y="12472"/>
                  </a:cubicBezTo>
                  <a:cubicBezTo>
                    <a:pt x="104350" y="12472"/>
                    <a:pt x="104839" y="12452"/>
                    <a:pt x="105342" y="12409"/>
                  </a:cubicBezTo>
                  <a:cubicBezTo>
                    <a:pt x="112814" y="11742"/>
                    <a:pt x="118285" y="5604"/>
                    <a:pt x="118285" y="5604"/>
                  </a:cubicBezTo>
                  <a:cubicBezTo>
                    <a:pt x="118285" y="5604"/>
                    <a:pt x="122446" y="6541"/>
                    <a:pt x="126034" y="6541"/>
                  </a:cubicBezTo>
                  <a:cubicBezTo>
                    <a:pt x="127646" y="6541"/>
                    <a:pt x="129142" y="6352"/>
                    <a:pt x="130093" y="5804"/>
                  </a:cubicBezTo>
                  <a:cubicBezTo>
                    <a:pt x="131227" y="5104"/>
                    <a:pt x="132028" y="3936"/>
                    <a:pt x="132261" y="2635"/>
                  </a:cubicBezTo>
                  <a:cubicBezTo>
                    <a:pt x="131527" y="2369"/>
                    <a:pt x="130760" y="2235"/>
                    <a:pt x="129960" y="2202"/>
                  </a:cubicBezTo>
                  <a:cubicBezTo>
                    <a:pt x="128169" y="2084"/>
                    <a:pt x="126582" y="2039"/>
                    <a:pt x="125133" y="2039"/>
                  </a:cubicBezTo>
                  <a:cubicBezTo>
                    <a:pt x="120589" y="2039"/>
                    <a:pt x="117400" y="2479"/>
                    <a:pt x="113547" y="2479"/>
                  </a:cubicBezTo>
                  <a:cubicBezTo>
                    <a:pt x="110982" y="2479"/>
                    <a:pt x="108123" y="2284"/>
                    <a:pt x="104375" y="1635"/>
                  </a:cubicBezTo>
                  <a:cubicBezTo>
                    <a:pt x="101912" y="1090"/>
                    <a:pt x="98593" y="25"/>
                    <a:pt x="93975" y="25"/>
                  </a:cubicBezTo>
                  <a:cubicBezTo>
                    <a:pt x="92087" y="25"/>
                    <a:pt x="89982" y="203"/>
                    <a:pt x="87629" y="667"/>
                  </a:cubicBezTo>
                  <a:cubicBezTo>
                    <a:pt x="79294" y="2709"/>
                    <a:pt x="73495" y="3606"/>
                    <a:pt x="68613" y="3606"/>
                  </a:cubicBezTo>
                  <a:cubicBezTo>
                    <a:pt x="62886" y="3606"/>
                    <a:pt x="58421" y="2371"/>
                    <a:pt x="52604" y="300"/>
                  </a:cubicBezTo>
                  <a:cubicBezTo>
                    <a:pt x="51854" y="100"/>
                    <a:pt x="51078" y="0"/>
                    <a:pt x="503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5"/>
            <p:cNvSpPr/>
            <p:nvPr/>
          </p:nvSpPr>
          <p:spPr>
            <a:xfrm>
              <a:off x="2510553" y="2411953"/>
              <a:ext cx="240619" cy="330133"/>
            </a:xfrm>
            <a:custGeom>
              <a:avLst/>
              <a:gdLst/>
              <a:ahLst/>
              <a:cxnLst/>
              <a:rect l="l" t="t" r="r" b="b"/>
              <a:pathLst>
                <a:path w="12477" h="18500" extrusionOk="0">
                  <a:moveTo>
                    <a:pt x="5842" y="1"/>
                  </a:moveTo>
                  <a:cubicBezTo>
                    <a:pt x="3918" y="1"/>
                    <a:pt x="2271" y="451"/>
                    <a:pt x="1268" y="807"/>
                  </a:cubicBezTo>
                  <a:cubicBezTo>
                    <a:pt x="1" y="6211"/>
                    <a:pt x="367" y="11848"/>
                    <a:pt x="2302" y="17052"/>
                  </a:cubicBezTo>
                  <a:cubicBezTo>
                    <a:pt x="2691" y="18073"/>
                    <a:pt x="3504" y="18500"/>
                    <a:pt x="4445" y="18500"/>
                  </a:cubicBezTo>
                  <a:cubicBezTo>
                    <a:pt x="6331" y="18500"/>
                    <a:pt x="8729" y="16787"/>
                    <a:pt x="9240" y="14717"/>
                  </a:cubicBezTo>
                  <a:cubicBezTo>
                    <a:pt x="10375" y="10447"/>
                    <a:pt x="10041" y="5510"/>
                    <a:pt x="12476" y="2175"/>
                  </a:cubicBezTo>
                  <a:cubicBezTo>
                    <a:pt x="10243" y="508"/>
                    <a:pt x="7886" y="1"/>
                    <a:pt x="58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5"/>
            <p:cNvSpPr/>
            <p:nvPr/>
          </p:nvSpPr>
          <p:spPr>
            <a:xfrm>
              <a:off x="2436573" y="2674939"/>
              <a:ext cx="217458" cy="99468"/>
            </a:xfrm>
            <a:custGeom>
              <a:avLst/>
              <a:gdLst/>
              <a:ahLst/>
              <a:cxnLst/>
              <a:rect l="l" t="t" r="r" b="b"/>
              <a:pathLst>
                <a:path w="11276" h="5574" extrusionOk="0">
                  <a:moveTo>
                    <a:pt x="6133" y="1"/>
                  </a:moveTo>
                  <a:cubicBezTo>
                    <a:pt x="4315" y="1"/>
                    <a:pt x="2398" y="575"/>
                    <a:pt x="934" y="1413"/>
                  </a:cubicBezTo>
                  <a:cubicBezTo>
                    <a:pt x="467" y="1647"/>
                    <a:pt x="134" y="2047"/>
                    <a:pt x="0" y="2547"/>
                  </a:cubicBezTo>
                  <a:cubicBezTo>
                    <a:pt x="590" y="4465"/>
                    <a:pt x="3398" y="5574"/>
                    <a:pt x="5793" y="5574"/>
                  </a:cubicBezTo>
                  <a:cubicBezTo>
                    <a:pt x="6106" y="5574"/>
                    <a:pt x="6412" y="5555"/>
                    <a:pt x="6705" y="5516"/>
                  </a:cubicBezTo>
                  <a:cubicBezTo>
                    <a:pt x="8940" y="5216"/>
                    <a:pt x="10308" y="4382"/>
                    <a:pt x="11208" y="3381"/>
                  </a:cubicBezTo>
                  <a:cubicBezTo>
                    <a:pt x="11275" y="3248"/>
                    <a:pt x="11275" y="3081"/>
                    <a:pt x="11275" y="2948"/>
                  </a:cubicBezTo>
                  <a:cubicBezTo>
                    <a:pt x="10315" y="811"/>
                    <a:pt x="8293" y="1"/>
                    <a:pt x="6133" y="1"/>
                  </a:cubicBezTo>
                  <a:close/>
                </a:path>
              </a:pathLst>
            </a:custGeom>
            <a:solidFill>
              <a:srgbClr val="00CC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5"/>
            <p:cNvSpPr/>
            <p:nvPr/>
          </p:nvSpPr>
          <p:spPr>
            <a:xfrm>
              <a:off x="2433352" y="2580990"/>
              <a:ext cx="250898" cy="153699"/>
            </a:xfrm>
            <a:custGeom>
              <a:avLst/>
              <a:gdLst/>
              <a:ahLst/>
              <a:cxnLst/>
              <a:rect l="l" t="t" r="r" b="b"/>
              <a:pathLst>
                <a:path w="13010" h="8613" extrusionOk="0">
                  <a:moveTo>
                    <a:pt x="7913" y="0"/>
                  </a:moveTo>
                  <a:cubicBezTo>
                    <a:pt x="6186" y="0"/>
                    <a:pt x="4373" y="451"/>
                    <a:pt x="2936" y="1141"/>
                  </a:cubicBezTo>
                  <a:cubicBezTo>
                    <a:pt x="1635" y="2642"/>
                    <a:pt x="701" y="4410"/>
                    <a:pt x="167" y="6311"/>
                  </a:cubicBezTo>
                  <a:cubicBezTo>
                    <a:pt x="1" y="6812"/>
                    <a:pt x="1" y="7312"/>
                    <a:pt x="167" y="7812"/>
                  </a:cubicBezTo>
                  <a:cubicBezTo>
                    <a:pt x="301" y="7312"/>
                    <a:pt x="634" y="6912"/>
                    <a:pt x="1101" y="6678"/>
                  </a:cubicBezTo>
                  <a:cubicBezTo>
                    <a:pt x="2550" y="5840"/>
                    <a:pt x="4465" y="5266"/>
                    <a:pt x="6287" y="5266"/>
                  </a:cubicBezTo>
                  <a:cubicBezTo>
                    <a:pt x="8451" y="5266"/>
                    <a:pt x="10482" y="6076"/>
                    <a:pt x="11442" y="8213"/>
                  </a:cubicBezTo>
                  <a:cubicBezTo>
                    <a:pt x="11442" y="8346"/>
                    <a:pt x="11409" y="8480"/>
                    <a:pt x="11375" y="8613"/>
                  </a:cubicBezTo>
                  <a:cubicBezTo>
                    <a:pt x="11709" y="8213"/>
                    <a:pt x="12009" y="7779"/>
                    <a:pt x="12276" y="7312"/>
                  </a:cubicBezTo>
                  <a:cubicBezTo>
                    <a:pt x="13010" y="5944"/>
                    <a:pt x="11909" y="1908"/>
                    <a:pt x="11609" y="941"/>
                  </a:cubicBezTo>
                  <a:cubicBezTo>
                    <a:pt x="10580" y="279"/>
                    <a:pt x="9273" y="0"/>
                    <a:pt x="79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5"/>
            <p:cNvSpPr/>
            <p:nvPr/>
          </p:nvSpPr>
          <p:spPr>
            <a:xfrm>
              <a:off x="2489320" y="2314702"/>
              <a:ext cx="200082" cy="287269"/>
            </a:xfrm>
            <a:custGeom>
              <a:avLst/>
              <a:gdLst/>
              <a:ahLst/>
              <a:cxnLst/>
              <a:rect l="l" t="t" r="r" b="b"/>
              <a:pathLst>
                <a:path w="10375" h="16098" extrusionOk="0">
                  <a:moveTo>
                    <a:pt x="4700" y="0"/>
                  </a:moveTo>
                  <a:cubicBezTo>
                    <a:pt x="3015" y="0"/>
                    <a:pt x="1550" y="1389"/>
                    <a:pt x="1035" y="3922"/>
                  </a:cubicBezTo>
                  <a:cubicBezTo>
                    <a:pt x="301" y="7691"/>
                    <a:pt x="34" y="16064"/>
                    <a:pt x="34" y="16064"/>
                  </a:cubicBezTo>
                  <a:lnTo>
                    <a:pt x="1" y="16097"/>
                  </a:lnTo>
                  <a:cubicBezTo>
                    <a:pt x="1462" y="15385"/>
                    <a:pt x="3292" y="14926"/>
                    <a:pt x="5029" y="14926"/>
                  </a:cubicBezTo>
                  <a:cubicBezTo>
                    <a:pt x="6384" y="14926"/>
                    <a:pt x="7683" y="15206"/>
                    <a:pt x="8707" y="15864"/>
                  </a:cubicBezTo>
                  <a:cubicBezTo>
                    <a:pt x="8640" y="15730"/>
                    <a:pt x="8640" y="15630"/>
                    <a:pt x="8640" y="15630"/>
                  </a:cubicBezTo>
                  <a:cubicBezTo>
                    <a:pt x="8607" y="13862"/>
                    <a:pt x="8707" y="12061"/>
                    <a:pt x="8940" y="10293"/>
                  </a:cubicBezTo>
                  <a:cubicBezTo>
                    <a:pt x="8940" y="10293"/>
                    <a:pt x="10375" y="3555"/>
                    <a:pt x="7239" y="1020"/>
                  </a:cubicBezTo>
                  <a:cubicBezTo>
                    <a:pt x="6397" y="331"/>
                    <a:pt x="5523" y="0"/>
                    <a:pt x="47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5"/>
            <p:cNvSpPr/>
            <p:nvPr/>
          </p:nvSpPr>
          <p:spPr>
            <a:xfrm>
              <a:off x="1947000" y="2563039"/>
              <a:ext cx="203939" cy="111424"/>
            </a:xfrm>
            <a:custGeom>
              <a:avLst/>
              <a:gdLst/>
              <a:ahLst/>
              <a:cxnLst/>
              <a:rect l="l" t="t" r="r" b="b"/>
              <a:pathLst>
                <a:path w="10575" h="6244" extrusionOk="0">
                  <a:moveTo>
                    <a:pt x="7439" y="0"/>
                  </a:moveTo>
                  <a:cubicBezTo>
                    <a:pt x="4068" y="0"/>
                    <a:pt x="256" y="1558"/>
                    <a:pt x="1" y="5182"/>
                  </a:cubicBezTo>
                  <a:cubicBezTo>
                    <a:pt x="34" y="5349"/>
                    <a:pt x="101" y="5483"/>
                    <a:pt x="234" y="5583"/>
                  </a:cubicBezTo>
                  <a:cubicBezTo>
                    <a:pt x="1003" y="5988"/>
                    <a:pt x="1922" y="6244"/>
                    <a:pt x="3053" y="6244"/>
                  </a:cubicBezTo>
                  <a:cubicBezTo>
                    <a:pt x="3688" y="6244"/>
                    <a:pt x="4391" y="6163"/>
                    <a:pt x="5171" y="5983"/>
                  </a:cubicBezTo>
                  <a:cubicBezTo>
                    <a:pt x="7706" y="5416"/>
                    <a:pt x="10575" y="3148"/>
                    <a:pt x="10441" y="879"/>
                  </a:cubicBezTo>
                  <a:cubicBezTo>
                    <a:pt x="10141" y="479"/>
                    <a:pt x="9674" y="179"/>
                    <a:pt x="9174" y="146"/>
                  </a:cubicBezTo>
                  <a:cubicBezTo>
                    <a:pt x="8625" y="50"/>
                    <a:pt x="8039" y="0"/>
                    <a:pt x="7439" y="0"/>
                  </a:cubicBezTo>
                  <a:close/>
                </a:path>
              </a:pathLst>
            </a:custGeom>
            <a:solidFill>
              <a:srgbClr val="00CC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5"/>
            <p:cNvSpPr/>
            <p:nvPr/>
          </p:nvSpPr>
          <p:spPr>
            <a:xfrm>
              <a:off x="1894890" y="2483847"/>
              <a:ext cx="254118" cy="178825"/>
            </a:xfrm>
            <a:custGeom>
              <a:avLst/>
              <a:gdLst/>
              <a:ahLst/>
              <a:cxnLst/>
              <a:rect l="l" t="t" r="r" b="b"/>
              <a:pathLst>
                <a:path w="13177" h="10021" extrusionOk="0">
                  <a:moveTo>
                    <a:pt x="7210" y="0"/>
                  </a:moveTo>
                  <a:cubicBezTo>
                    <a:pt x="4538" y="0"/>
                    <a:pt x="1475" y="907"/>
                    <a:pt x="1" y="2882"/>
                  </a:cubicBezTo>
                  <a:cubicBezTo>
                    <a:pt x="101" y="3883"/>
                    <a:pt x="434" y="8053"/>
                    <a:pt x="1635" y="9087"/>
                  </a:cubicBezTo>
                  <a:cubicBezTo>
                    <a:pt x="2036" y="9454"/>
                    <a:pt x="2469" y="9754"/>
                    <a:pt x="2936" y="10021"/>
                  </a:cubicBezTo>
                  <a:cubicBezTo>
                    <a:pt x="2836" y="9887"/>
                    <a:pt x="2769" y="9754"/>
                    <a:pt x="2736" y="9620"/>
                  </a:cubicBezTo>
                  <a:cubicBezTo>
                    <a:pt x="2963" y="5996"/>
                    <a:pt x="6795" y="4438"/>
                    <a:pt x="10152" y="4438"/>
                  </a:cubicBezTo>
                  <a:cubicBezTo>
                    <a:pt x="10749" y="4438"/>
                    <a:pt x="11332" y="4488"/>
                    <a:pt x="11876" y="4584"/>
                  </a:cubicBezTo>
                  <a:cubicBezTo>
                    <a:pt x="12410" y="4617"/>
                    <a:pt x="12877" y="4917"/>
                    <a:pt x="13177" y="5317"/>
                  </a:cubicBezTo>
                  <a:cubicBezTo>
                    <a:pt x="13143" y="4817"/>
                    <a:pt x="12943" y="4317"/>
                    <a:pt x="12643" y="3916"/>
                  </a:cubicBezTo>
                  <a:cubicBezTo>
                    <a:pt x="11476" y="2315"/>
                    <a:pt x="9975" y="1014"/>
                    <a:pt x="8240" y="47"/>
                  </a:cubicBezTo>
                  <a:cubicBezTo>
                    <a:pt x="7906" y="16"/>
                    <a:pt x="7562" y="0"/>
                    <a:pt x="7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5"/>
            <p:cNvSpPr/>
            <p:nvPr/>
          </p:nvSpPr>
          <p:spPr>
            <a:xfrm>
              <a:off x="1782318" y="2241613"/>
              <a:ext cx="270839" cy="293086"/>
            </a:xfrm>
            <a:custGeom>
              <a:avLst/>
              <a:gdLst/>
              <a:ahLst/>
              <a:cxnLst/>
              <a:rect l="l" t="t" r="r" b="b"/>
              <a:pathLst>
                <a:path w="14044" h="16424" extrusionOk="0">
                  <a:moveTo>
                    <a:pt x="5087" y="0"/>
                  </a:moveTo>
                  <a:cubicBezTo>
                    <a:pt x="3926" y="0"/>
                    <a:pt x="2821" y="677"/>
                    <a:pt x="2035" y="2014"/>
                  </a:cubicBezTo>
                  <a:cubicBezTo>
                    <a:pt x="0" y="5516"/>
                    <a:pt x="3703" y="11320"/>
                    <a:pt x="3703" y="11320"/>
                  </a:cubicBezTo>
                  <a:cubicBezTo>
                    <a:pt x="4503" y="12888"/>
                    <a:pt x="5237" y="14523"/>
                    <a:pt x="5838" y="16224"/>
                  </a:cubicBezTo>
                  <a:lnTo>
                    <a:pt x="5838" y="16424"/>
                  </a:lnTo>
                  <a:cubicBezTo>
                    <a:pt x="7311" y="14479"/>
                    <a:pt x="10374" y="13575"/>
                    <a:pt x="13022" y="13575"/>
                  </a:cubicBezTo>
                  <a:cubicBezTo>
                    <a:pt x="13371" y="13575"/>
                    <a:pt x="13713" y="13591"/>
                    <a:pt x="14044" y="13622"/>
                  </a:cubicBezTo>
                  <a:lnTo>
                    <a:pt x="14010" y="13589"/>
                  </a:lnTo>
                  <a:cubicBezTo>
                    <a:pt x="14010" y="13589"/>
                    <a:pt x="10841" y="5850"/>
                    <a:pt x="8840" y="2581"/>
                  </a:cubicBezTo>
                  <a:cubicBezTo>
                    <a:pt x="7764" y="852"/>
                    <a:pt x="6390" y="0"/>
                    <a:pt x="50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5"/>
            <p:cNvSpPr/>
            <p:nvPr/>
          </p:nvSpPr>
          <p:spPr>
            <a:xfrm>
              <a:off x="1664134" y="1271196"/>
              <a:ext cx="359434" cy="146597"/>
            </a:xfrm>
            <a:custGeom>
              <a:avLst/>
              <a:gdLst/>
              <a:ahLst/>
              <a:cxnLst/>
              <a:rect l="l" t="t" r="r" b="b"/>
              <a:pathLst>
                <a:path w="18638" h="8215" extrusionOk="0">
                  <a:moveTo>
                    <a:pt x="6242" y="0"/>
                  </a:moveTo>
                  <a:cubicBezTo>
                    <a:pt x="5446" y="0"/>
                    <a:pt x="4649" y="316"/>
                    <a:pt x="3893" y="1090"/>
                  </a:cubicBezTo>
                  <a:cubicBezTo>
                    <a:pt x="1" y="5110"/>
                    <a:pt x="5019" y="8215"/>
                    <a:pt x="11213" y="8215"/>
                  </a:cubicBezTo>
                  <a:cubicBezTo>
                    <a:pt x="11495" y="8215"/>
                    <a:pt x="11780" y="8209"/>
                    <a:pt x="12066" y="8195"/>
                  </a:cubicBezTo>
                  <a:cubicBezTo>
                    <a:pt x="18637" y="7862"/>
                    <a:pt x="13300" y="6194"/>
                    <a:pt x="13300" y="6194"/>
                  </a:cubicBezTo>
                  <a:cubicBezTo>
                    <a:pt x="13300" y="6194"/>
                    <a:pt x="9770" y="0"/>
                    <a:pt x="62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5"/>
            <p:cNvSpPr/>
            <p:nvPr/>
          </p:nvSpPr>
          <p:spPr>
            <a:xfrm>
              <a:off x="1761142" y="1318429"/>
              <a:ext cx="122113" cy="83318"/>
            </a:xfrm>
            <a:custGeom>
              <a:avLst/>
              <a:gdLst/>
              <a:ahLst/>
              <a:cxnLst/>
              <a:rect l="l" t="t" r="r" b="b"/>
              <a:pathLst>
                <a:path w="6332" h="4669" extrusionOk="0">
                  <a:moveTo>
                    <a:pt x="2129" y="1"/>
                  </a:moveTo>
                  <a:cubicBezTo>
                    <a:pt x="1865" y="1"/>
                    <a:pt x="1618" y="85"/>
                    <a:pt x="1398" y="278"/>
                  </a:cubicBezTo>
                  <a:cubicBezTo>
                    <a:pt x="1" y="1536"/>
                    <a:pt x="3148" y="4668"/>
                    <a:pt x="4989" y="4668"/>
                  </a:cubicBezTo>
                  <a:cubicBezTo>
                    <a:pt x="5345" y="4668"/>
                    <a:pt x="5652" y="4551"/>
                    <a:pt x="5868" y="4281"/>
                  </a:cubicBezTo>
                  <a:cubicBezTo>
                    <a:pt x="6332" y="3701"/>
                    <a:pt x="3876" y="1"/>
                    <a:pt x="2129" y="1"/>
                  </a:cubicBezTo>
                  <a:close/>
                </a:path>
              </a:pathLst>
            </a:custGeom>
            <a:solidFill>
              <a:srgbClr val="FFEF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5"/>
            <p:cNvSpPr/>
            <p:nvPr/>
          </p:nvSpPr>
          <p:spPr>
            <a:xfrm>
              <a:off x="2620560" y="1410880"/>
              <a:ext cx="62426" cy="53589"/>
            </a:xfrm>
            <a:custGeom>
              <a:avLst/>
              <a:gdLst/>
              <a:ahLst/>
              <a:cxnLst/>
              <a:rect l="l" t="t" r="r" b="b"/>
              <a:pathLst>
                <a:path w="3237" h="3003" fill="none" extrusionOk="0">
                  <a:moveTo>
                    <a:pt x="3236" y="2536"/>
                  </a:moveTo>
                  <a:cubicBezTo>
                    <a:pt x="3236" y="2536"/>
                    <a:pt x="2803" y="1"/>
                    <a:pt x="1568" y="367"/>
                  </a:cubicBezTo>
                  <a:cubicBezTo>
                    <a:pt x="1" y="768"/>
                    <a:pt x="634" y="3003"/>
                    <a:pt x="634" y="3003"/>
                  </a:cubicBezTo>
                </a:path>
              </a:pathLst>
            </a:custGeom>
            <a:noFill/>
            <a:ln w="317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5"/>
            <p:cNvSpPr/>
            <p:nvPr/>
          </p:nvSpPr>
          <p:spPr>
            <a:xfrm>
              <a:off x="2848307" y="1406115"/>
              <a:ext cx="48251" cy="45862"/>
            </a:xfrm>
            <a:custGeom>
              <a:avLst/>
              <a:gdLst/>
              <a:ahLst/>
              <a:cxnLst/>
              <a:rect l="l" t="t" r="r" b="b"/>
              <a:pathLst>
                <a:path w="2502" h="2570" fill="none" extrusionOk="0">
                  <a:moveTo>
                    <a:pt x="2502" y="2569"/>
                  </a:moveTo>
                  <a:cubicBezTo>
                    <a:pt x="2502" y="2569"/>
                    <a:pt x="2502" y="1"/>
                    <a:pt x="1268" y="134"/>
                  </a:cubicBezTo>
                  <a:cubicBezTo>
                    <a:pt x="0" y="268"/>
                    <a:pt x="167" y="2569"/>
                    <a:pt x="167" y="2569"/>
                  </a:cubicBezTo>
                </a:path>
              </a:pathLst>
            </a:custGeom>
            <a:noFill/>
            <a:ln w="317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5"/>
            <p:cNvSpPr/>
            <p:nvPr/>
          </p:nvSpPr>
          <p:spPr>
            <a:xfrm>
              <a:off x="1025771" y="2530348"/>
              <a:ext cx="283258" cy="180056"/>
            </a:xfrm>
            <a:custGeom>
              <a:avLst/>
              <a:gdLst/>
              <a:ahLst/>
              <a:cxnLst/>
              <a:rect l="l" t="t" r="r" b="b"/>
              <a:pathLst>
                <a:path w="14688" h="10090" extrusionOk="0">
                  <a:moveTo>
                    <a:pt x="10199" y="1"/>
                  </a:moveTo>
                  <a:cubicBezTo>
                    <a:pt x="8054" y="1"/>
                    <a:pt x="7072" y="3979"/>
                    <a:pt x="7072" y="3979"/>
                  </a:cubicBezTo>
                  <a:cubicBezTo>
                    <a:pt x="7072" y="3979"/>
                    <a:pt x="5918" y="1445"/>
                    <a:pt x="4225" y="1445"/>
                  </a:cubicBezTo>
                  <a:cubicBezTo>
                    <a:pt x="3863" y="1445"/>
                    <a:pt x="3475" y="1562"/>
                    <a:pt x="3069" y="1844"/>
                  </a:cubicBezTo>
                  <a:cubicBezTo>
                    <a:pt x="0" y="3979"/>
                    <a:pt x="3770" y="8649"/>
                    <a:pt x="8473" y="10083"/>
                  </a:cubicBezTo>
                  <a:cubicBezTo>
                    <a:pt x="8486" y="10088"/>
                    <a:pt x="8500" y="10090"/>
                    <a:pt x="8516" y="10090"/>
                  </a:cubicBezTo>
                  <a:cubicBezTo>
                    <a:pt x="9476" y="10090"/>
                    <a:pt x="14687" y="2016"/>
                    <a:pt x="11142" y="243"/>
                  </a:cubicBezTo>
                  <a:cubicBezTo>
                    <a:pt x="10805" y="75"/>
                    <a:pt x="10491" y="1"/>
                    <a:pt x="101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" name="Google Shape;299;p35"/>
            <p:cNvGrpSpPr/>
            <p:nvPr/>
          </p:nvGrpSpPr>
          <p:grpSpPr>
            <a:xfrm rot="-898616" flipH="1">
              <a:off x="2103895" y="1312394"/>
              <a:ext cx="200875" cy="181463"/>
              <a:chOff x="1013575" y="2299100"/>
              <a:chExt cx="110100" cy="94050"/>
            </a:xfrm>
          </p:grpSpPr>
          <p:sp>
            <p:nvSpPr>
              <p:cNvPr id="300" name="Google Shape;300;p35"/>
              <p:cNvSpPr/>
              <p:nvPr/>
            </p:nvSpPr>
            <p:spPr>
              <a:xfrm>
                <a:off x="1013575" y="2299100"/>
                <a:ext cx="80075" cy="94050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3762" extrusionOk="0">
                    <a:moveTo>
                      <a:pt x="3069" y="1"/>
                    </a:moveTo>
                    <a:cubicBezTo>
                      <a:pt x="3036" y="1"/>
                      <a:pt x="3036" y="134"/>
                      <a:pt x="3036" y="334"/>
                    </a:cubicBezTo>
                    <a:cubicBezTo>
                      <a:pt x="3036" y="568"/>
                      <a:pt x="3036" y="868"/>
                      <a:pt x="3003" y="1235"/>
                    </a:cubicBezTo>
                    <a:cubicBezTo>
                      <a:pt x="3003" y="1602"/>
                      <a:pt x="2936" y="2036"/>
                      <a:pt x="2736" y="2469"/>
                    </a:cubicBezTo>
                    <a:cubicBezTo>
                      <a:pt x="2636" y="2703"/>
                      <a:pt x="2502" y="2903"/>
                      <a:pt x="2302" y="3103"/>
                    </a:cubicBezTo>
                    <a:cubicBezTo>
                      <a:pt x="2135" y="3270"/>
                      <a:pt x="1902" y="3437"/>
                      <a:pt x="1668" y="3503"/>
                    </a:cubicBezTo>
                    <a:cubicBezTo>
                      <a:pt x="1608" y="3521"/>
                      <a:pt x="1548" y="3529"/>
                      <a:pt x="1488" y="3529"/>
                    </a:cubicBezTo>
                    <a:cubicBezTo>
                      <a:pt x="1317" y="3529"/>
                      <a:pt x="1150" y="3460"/>
                      <a:pt x="1001" y="3337"/>
                    </a:cubicBezTo>
                    <a:cubicBezTo>
                      <a:pt x="835" y="3170"/>
                      <a:pt x="701" y="2936"/>
                      <a:pt x="601" y="2736"/>
                    </a:cubicBezTo>
                    <a:cubicBezTo>
                      <a:pt x="401" y="2269"/>
                      <a:pt x="267" y="1836"/>
                      <a:pt x="201" y="1502"/>
                    </a:cubicBezTo>
                    <a:cubicBezTo>
                      <a:pt x="134" y="1135"/>
                      <a:pt x="134" y="835"/>
                      <a:pt x="134" y="601"/>
                    </a:cubicBezTo>
                    <a:cubicBezTo>
                      <a:pt x="101" y="401"/>
                      <a:pt x="101" y="268"/>
                      <a:pt x="101" y="268"/>
                    </a:cubicBezTo>
                    <a:cubicBezTo>
                      <a:pt x="67" y="268"/>
                      <a:pt x="34" y="401"/>
                      <a:pt x="34" y="601"/>
                    </a:cubicBezTo>
                    <a:cubicBezTo>
                      <a:pt x="1" y="835"/>
                      <a:pt x="1" y="1135"/>
                      <a:pt x="34" y="1502"/>
                    </a:cubicBezTo>
                    <a:cubicBezTo>
                      <a:pt x="101" y="1902"/>
                      <a:pt x="201" y="2336"/>
                      <a:pt x="401" y="2803"/>
                    </a:cubicBezTo>
                    <a:cubicBezTo>
                      <a:pt x="501" y="3036"/>
                      <a:pt x="634" y="3303"/>
                      <a:pt x="868" y="3503"/>
                    </a:cubicBezTo>
                    <a:cubicBezTo>
                      <a:pt x="968" y="3603"/>
                      <a:pt x="1101" y="3670"/>
                      <a:pt x="1268" y="3737"/>
                    </a:cubicBezTo>
                    <a:cubicBezTo>
                      <a:pt x="1335" y="3754"/>
                      <a:pt x="1410" y="3762"/>
                      <a:pt x="1489" y="3762"/>
                    </a:cubicBezTo>
                    <a:cubicBezTo>
                      <a:pt x="1568" y="3762"/>
                      <a:pt x="1652" y="3754"/>
                      <a:pt x="1735" y="3737"/>
                    </a:cubicBezTo>
                    <a:cubicBezTo>
                      <a:pt x="2035" y="3637"/>
                      <a:pt x="2302" y="3470"/>
                      <a:pt x="2502" y="3237"/>
                    </a:cubicBezTo>
                    <a:cubicBezTo>
                      <a:pt x="2669" y="3036"/>
                      <a:pt x="2836" y="2803"/>
                      <a:pt x="2936" y="2569"/>
                    </a:cubicBezTo>
                    <a:cubicBezTo>
                      <a:pt x="3136" y="2069"/>
                      <a:pt x="3170" y="1602"/>
                      <a:pt x="3170" y="1235"/>
                    </a:cubicBezTo>
                    <a:cubicBezTo>
                      <a:pt x="3203" y="868"/>
                      <a:pt x="3170" y="535"/>
                      <a:pt x="3136" y="334"/>
                    </a:cubicBezTo>
                    <a:cubicBezTo>
                      <a:pt x="3103" y="134"/>
                      <a:pt x="3069" y="1"/>
                      <a:pt x="30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5"/>
              <p:cNvSpPr/>
              <p:nvPr/>
            </p:nvSpPr>
            <p:spPr>
              <a:xfrm>
                <a:off x="1089475" y="2314750"/>
                <a:ext cx="34200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631" extrusionOk="0">
                    <a:moveTo>
                      <a:pt x="1314" y="0"/>
                    </a:moveTo>
                    <a:cubicBezTo>
                      <a:pt x="1276" y="0"/>
                      <a:pt x="1217" y="60"/>
                      <a:pt x="1134" y="142"/>
                    </a:cubicBezTo>
                    <a:cubicBezTo>
                      <a:pt x="1034" y="242"/>
                      <a:pt x="867" y="342"/>
                      <a:pt x="701" y="376"/>
                    </a:cubicBezTo>
                    <a:cubicBezTo>
                      <a:pt x="652" y="385"/>
                      <a:pt x="600" y="389"/>
                      <a:pt x="549" y="389"/>
                    </a:cubicBezTo>
                    <a:cubicBezTo>
                      <a:pt x="425" y="389"/>
                      <a:pt x="304" y="366"/>
                      <a:pt x="234" y="342"/>
                    </a:cubicBezTo>
                    <a:cubicBezTo>
                      <a:pt x="152" y="288"/>
                      <a:pt x="92" y="233"/>
                      <a:pt x="55" y="233"/>
                    </a:cubicBezTo>
                    <a:cubicBezTo>
                      <a:pt x="47" y="233"/>
                      <a:pt x="40" y="236"/>
                      <a:pt x="33" y="242"/>
                    </a:cubicBezTo>
                    <a:cubicBezTo>
                      <a:pt x="0" y="242"/>
                      <a:pt x="33" y="376"/>
                      <a:pt x="134" y="476"/>
                    </a:cubicBezTo>
                    <a:cubicBezTo>
                      <a:pt x="237" y="553"/>
                      <a:pt x="400" y="631"/>
                      <a:pt x="593" y="631"/>
                    </a:cubicBezTo>
                    <a:cubicBezTo>
                      <a:pt x="649" y="631"/>
                      <a:pt x="707" y="624"/>
                      <a:pt x="767" y="609"/>
                    </a:cubicBezTo>
                    <a:cubicBezTo>
                      <a:pt x="1001" y="542"/>
                      <a:pt x="1168" y="376"/>
                      <a:pt x="1268" y="242"/>
                    </a:cubicBezTo>
                    <a:cubicBezTo>
                      <a:pt x="1334" y="109"/>
                      <a:pt x="1368" y="42"/>
                      <a:pt x="1334" y="9"/>
                    </a:cubicBezTo>
                    <a:cubicBezTo>
                      <a:pt x="1328" y="3"/>
                      <a:pt x="1322" y="0"/>
                      <a:pt x="13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5"/>
              <p:cNvSpPr/>
              <p:nvPr/>
            </p:nvSpPr>
            <p:spPr>
              <a:xfrm>
                <a:off x="1088625" y="2308200"/>
                <a:ext cx="2505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447" extrusionOk="0">
                    <a:moveTo>
                      <a:pt x="952" y="0"/>
                    </a:moveTo>
                    <a:cubicBezTo>
                      <a:pt x="880" y="0"/>
                      <a:pt x="748" y="173"/>
                      <a:pt x="501" y="204"/>
                    </a:cubicBezTo>
                    <a:cubicBezTo>
                      <a:pt x="467" y="209"/>
                      <a:pt x="433" y="211"/>
                      <a:pt x="401" y="211"/>
                    </a:cubicBezTo>
                    <a:cubicBezTo>
                      <a:pt x="245" y="211"/>
                      <a:pt x="115" y="164"/>
                      <a:pt x="59" y="164"/>
                    </a:cubicBezTo>
                    <a:cubicBezTo>
                      <a:pt x="47" y="164"/>
                      <a:pt x="39" y="166"/>
                      <a:pt x="34" y="171"/>
                    </a:cubicBezTo>
                    <a:cubicBezTo>
                      <a:pt x="1" y="204"/>
                      <a:pt x="34" y="271"/>
                      <a:pt x="134" y="337"/>
                    </a:cubicBezTo>
                    <a:cubicBezTo>
                      <a:pt x="189" y="392"/>
                      <a:pt x="310" y="446"/>
                      <a:pt x="461" y="446"/>
                    </a:cubicBezTo>
                    <a:cubicBezTo>
                      <a:pt x="496" y="446"/>
                      <a:pt x="531" y="444"/>
                      <a:pt x="568" y="437"/>
                    </a:cubicBezTo>
                    <a:cubicBezTo>
                      <a:pt x="735" y="404"/>
                      <a:pt x="868" y="271"/>
                      <a:pt x="935" y="171"/>
                    </a:cubicBezTo>
                    <a:cubicBezTo>
                      <a:pt x="968" y="104"/>
                      <a:pt x="1001" y="4"/>
                      <a:pt x="968" y="4"/>
                    </a:cubicBezTo>
                    <a:cubicBezTo>
                      <a:pt x="963" y="1"/>
                      <a:pt x="958" y="0"/>
                      <a:pt x="9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D9D2211-0465-48D7-AC26-872115FC439E}"/>
              </a:ext>
            </a:extLst>
          </p:cNvPr>
          <p:cNvGrpSpPr/>
          <p:nvPr/>
        </p:nvGrpSpPr>
        <p:grpSpPr>
          <a:xfrm>
            <a:off x="6704664" y="1974028"/>
            <a:ext cx="540210" cy="490989"/>
            <a:chOff x="9788378" y="912616"/>
            <a:chExt cx="540210" cy="490989"/>
          </a:xfrm>
        </p:grpSpPr>
        <p:sp>
          <p:nvSpPr>
            <p:cNvPr id="112" name="Google Shape;201;p35">
              <a:extLst>
                <a:ext uri="{FF2B5EF4-FFF2-40B4-BE49-F238E27FC236}">
                  <a16:creationId xmlns:a16="http://schemas.microsoft.com/office/drawing/2014/main" id="{C27074BE-A1B7-4C3A-AC06-D62F9BA42604}"/>
                </a:ext>
              </a:extLst>
            </p:cNvPr>
            <p:cNvSpPr/>
            <p:nvPr/>
          </p:nvSpPr>
          <p:spPr>
            <a:xfrm>
              <a:off x="9871909" y="912616"/>
              <a:ext cx="377052" cy="310997"/>
            </a:xfrm>
            <a:custGeom>
              <a:avLst/>
              <a:gdLst/>
              <a:ahLst/>
              <a:cxnLst/>
              <a:rect l="l" t="t" r="r" b="b"/>
              <a:pathLst>
                <a:path w="6473" h="5339" extrusionOk="0">
                  <a:moveTo>
                    <a:pt x="2990" y="0"/>
                  </a:moveTo>
                  <a:cubicBezTo>
                    <a:pt x="2972" y="0"/>
                    <a:pt x="2954" y="1"/>
                    <a:pt x="2936" y="1"/>
                  </a:cubicBezTo>
                  <a:cubicBezTo>
                    <a:pt x="1" y="34"/>
                    <a:pt x="34" y="5005"/>
                    <a:pt x="34" y="5005"/>
                  </a:cubicBezTo>
                  <a:lnTo>
                    <a:pt x="1969" y="5105"/>
                  </a:lnTo>
                  <a:cubicBezTo>
                    <a:pt x="1969" y="5105"/>
                    <a:pt x="2269" y="2469"/>
                    <a:pt x="3270" y="2303"/>
                  </a:cubicBezTo>
                  <a:cubicBezTo>
                    <a:pt x="3292" y="2300"/>
                    <a:pt x="3313" y="2298"/>
                    <a:pt x="3334" y="2298"/>
                  </a:cubicBezTo>
                  <a:cubicBezTo>
                    <a:pt x="4282" y="2298"/>
                    <a:pt x="4538" y="5171"/>
                    <a:pt x="4538" y="5171"/>
                  </a:cubicBezTo>
                  <a:lnTo>
                    <a:pt x="6472" y="5338"/>
                  </a:lnTo>
                  <a:cubicBezTo>
                    <a:pt x="6472" y="5338"/>
                    <a:pt x="5879" y="0"/>
                    <a:pt x="2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704BC6E-4EFE-4AD3-AD02-7ADAADECBEFD}"/>
                </a:ext>
              </a:extLst>
            </p:cNvPr>
            <p:cNvGrpSpPr/>
            <p:nvPr/>
          </p:nvGrpSpPr>
          <p:grpSpPr>
            <a:xfrm>
              <a:off x="9788378" y="930033"/>
              <a:ext cx="540210" cy="473572"/>
              <a:chOff x="9788378" y="930033"/>
              <a:chExt cx="540210" cy="473572"/>
            </a:xfrm>
          </p:grpSpPr>
          <p:sp>
            <p:nvSpPr>
              <p:cNvPr id="113" name="Google Shape;202;p35">
                <a:extLst>
                  <a:ext uri="{FF2B5EF4-FFF2-40B4-BE49-F238E27FC236}">
                    <a16:creationId xmlns:a16="http://schemas.microsoft.com/office/drawing/2014/main" id="{A4964B1D-C93A-4F2F-8C90-2F8C3AE583BB}"/>
                  </a:ext>
                </a:extLst>
              </p:cNvPr>
              <p:cNvSpPr/>
              <p:nvPr/>
            </p:nvSpPr>
            <p:spPr>
              <a:xfrm>
                <a:off x="9873889" y="930033"/>
                <a:ext cx="375072" cy="417885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7174" extrusionOk="0">
                    <a:moveTo>
                      <a:pt x="2871" y="1"/>
                    </a:moveTo>
                    <a:cubicBezTo>
                      <a:pt x="590" y="1"/>
                      <a:pt x="0" y="5240"/>
                      <a:pt x="0" y="5339"/>
                    </a:cubicBezTo>
                    <a:lnTo>
                      <a:pt x="2369" y="7174"/>
                    </a:lnTo>
                    <a:lnTo>
                      <a:pt x="6438" y="5039"/>
                    </a:lnTo>
                    <a:cubicBezTo>
                      <a:pt x="6438" y="5039"/>
                      <a:pt x="5271" y="102"/>
                      <a:pt x="2936" y="2"/>
                    </a:cubicBezTo>
                    <a:cubicBezTo>
                      <a:pt x="2914" y="1"/>
                      <a:pt x="2893" y="1"/>
                      <a:pt x="28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203;p35">
                <a:extLst>
                  <a:ext uri="{FF2B5EF4-FFF2-40B4-BE49-F238E27FC236}">
                    <a16:creationId xmlns:a16="http://schemas.microsoft.com/office/drawing/2014/main" id="{0BC093F2-62A5-454D-885D-D6D6CC817AD5}"/>
                  </a:ext>
                </a:extLst>
              </p:cNvPr>
              <p:cNvSpPr/>
              <p:nvPr/>
            </p:nvSpPr>
            <p:spPr>
              <a:xfrm>
                <a:off x="9893286" y="959798"/>
                <a:ext cx="340122" cy="333714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5729" extrusionOk="0">
                    <a:moveTo>
                      <a:pt x="2486" y="0"/>
                    </a:moveTo>
                    <a:cubicBezTo>
                      <a:pt x="385" y="0"/>
                      <a:pt x="1" y="4695"/>
                      <a:pt x="1" y="4695"/>
                    </a:cubicBezTo>
                    <a:lnTo>
                      <a:pt x="3804" y="5729"/>
                    </a:lnTo>
                    <a:lnTo>
                      <a:pt x="5838" y="4695"/>
                    </a:lnTo>
                    <a:cubicBezTo>
                      <a:pt x="5838" y="4695"/>
                      <a:pt x="5371" y="725"/>
                      <a:pt x="2903" y="58"/>
                    </a:cubicBezTo>
                    <a:cubicBezTo>
                      <a:pt x="2757" y="19"/>
                      <a:pt x="2618" y="0"/>
                      <a:pt x="24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204;p35">
                <a:extLst>
                  <a:ext uri="{FF2B5EF4-FFF2-40B4-BE49-F238E27FC236}">
                    <a16:creationId xmlns:a16="http://schemas.microsoft.com/office/drawing/2014/main" id="{06B8772D-97B9-4277-8631-A1B7FBE6B5C5}"/>
                  </a:ext>
                </a:extLst>
              </p:cNvPr>
              <p:cNvSpPr/>
              <p:nvPr/>
            </p:nvSpPr>
            <p:spPr>
              <a:xfrm>
                <a:off x="9922470" y="987758"/>
                <a:ext cx="279833" cy="286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916" extrusionOk="0">
                    <a:moveTo>
                      <a:pt x="2151" y="0"/>
                    </a:moveTo>
                    <a:cubicBezTo>
                      <a:pt x="849" y="0"/>
                      <a:pt x="0" y="4215"/>
                      <a:pt x="0" y="4215"/>
                    </a:cubicBezTo>
                    <a:lnTo>
                      <a:pt x="2569" y="4915"/>
                    </a:lnTo>
                    <a:lnTo>
                      <a:pt x="4804" y="4048"/>
                    </a:lnTo>
                    <a:cubicBezTo>
                      <a:pt x="4804" y="4048"/>
                      <a:pt x="3636" y="312"/>
                      <a:pt x="2269" y="12"/>
                    </a:cubicBezTo>
                    <a:cubicBezTo>
                      <a:pt x="2229" y="4"/>
                      <a:pt x="2190" y="0"/>
                      <a:pt x="21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205;p35">
                <a:extLst>
                  <a:ext uri="{FF2B5EF4-FFF2-40B4-BE49-F238E27FC236}">
                    <a16:creationId xmlns:a16="http://schemas.microsoft.com/office/drawing/2014/main" id="{359F8A5E-9450-40EF-B4DC-AC9683BF2A85}"/>
                  </a:ext>
                </a:extLst>
              </p:cNvPr>
              <p:cNvSpPr/>
              <p:nvPr/>
            </p:nvSpPr>
            <p:spPr>
              <a:xfrm>
                <a:off x="9965225" y="1012922"/>
                <a:ext cx="211855" cy="220360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3783" extrusionOk="0">
                    <a:moveTo>
                      <a:pt x="1634" y="1"/>
                    </a:moveTo>
                    <a:cubicBezTo>
                      <a:pt x="591" y="1"/>
                      <a:pt x="0" y="3783"/>
                      <a:pt x="0" y="3783"/>
                    </a:cubicBezTo>
                    <a:lnTo>
                      <a:pt x="3636" y="3616"/>
                    </a:lnTo>
                    <a:cubicBezTo>
                      <a:pt x="3636" y="3616"/>
                      <a:pt x="3002" y="614"/>
                      <a:pt x="1835" y="47"/>
                    </a:cubicBezTo>
                    <a:cubicBezTo>
                      <a:pt x="1766" y="15"/>
                      <a:pt x="1699" y="1"/>
                      <a:pt x="16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219;p35">
                <a:extLst>
                  <a:ext uri="{FF2B5EF4-FFF2-40B4-BE49-F238E27FC236}">
                    <a16:creationId xmlns:a16="http://schemas.microsoft.com/office/drawing/2014/main" id="{AC9D005B-FD7F-4035-9255-A1B0EA2163CF}"/>
                  </a:ext>
                </a:extLst>
              </p:cNvPr>
              <p:cNvSpPr/>
              <p:nvPr/>
            </p:nvSpPr>
            <p:spPr>
              <a:xfrm>
                <a:off x="9788378" y="1182721"/>
                <a:ext cx="540210" cy="220884"/>
              </a:xfrm>
              <a:custGeom>
                <a:avLst/>
                <a:gdLst/>
                <a:ahLst/>
                <a:cxnLst/>
                <a:rect l="l" t="t" r="r" b="b"/>
                <a:pathLst>
                  <a:path w="9274" h="3792" extrusionOk="0">
                    <a:moveTo>
                      <a:pt x="1" y="1"/>
                    </a:moveTo>
                    <a:cubicBezTo>
                      <a:pt x="1" y="1"/>
                      <a:pt x="510" y="3792"/>
                      <a:pt x="1659" y="3792"/>
                    </a:cubicBezTo>
                    <a:cubicBezTo>
                      <a:pt x="1757" y="3792"/>
                      <a:pt x="1861" y="3764"/>
                      <a:pt x="1969" y="3703"/>
                    </a:cubicBezTo>
                    <a:cubicBezTo>
                      <a:pt x="3336" y="2970"/>
                      <a:pt x="4137" y="1335"/>
                      <a:pt x="4137" y="1335"/>
                    </a:cubicBezTo>
                    <a:lnTo>
                      <a:pt x="4137" y="1335"/>
                    </a:lnTo>
                    <a:cubicBezTo>
                      <a:pt x="4137" y="1335"/>
                      <a:pt x="3759" y="2660"/>
                      <a:pt x="4296" y="2660"/>
                    </a:cubicBezTo>
                    <a:cubicBezTo>
                      <a:pt x="4397" y="2660"/>
                      <a:pt x="4530" y="2613"/>
                      <a:pt x="4704" y="2502"/>
                    </a:cubicBezTo>
                    <a:cubicBezTo>
                      <a:pt x="5805" y="1802"/>
                      <a:pt x="6438" y="901"/>
                      <a:pt x="6439" y="901"/>
                    </a:cubicBezTo>
                    <a:lnTo>
                      <a:pt x="6439" y="901"/>
                    </a:lnTo>
                    <a:cubicBezTo>
                      <a:pt x="6439" y="902"/>
                      <a:pt x="6159" y="2207"/>
                      <a:pt x="7460" y="2207"/>
                    </a:cubicBezTo>
                    <a:cubicBezTo>
                      <a:pt x="7507" y="2207"/>
                      <a:pt x="7555" y="2206"/>
                      <a:pt x="7606" y="2202"/>
                    </a:cubicBezTo>
                    <a:cubicBezTo>
                      <a:pt x="9040" y="2135"/>
                      <a:pt x="9274" y="468"/>
                      <a:pt x="9274" y="468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9" name="Google Shape;248;p35">
                <a:extLst>
                  <a:ext uri="{FF2B5EF4-FFF2-40B4-BE49-F238E27FC236}">
                    <a16:creationId xmlns:a16="http://schemas.microsoft.com/office/drawing/2014/main" id="{BC659F6C-30F5-4CDC-8B82-557EF4EAF624}"/>
                  </a:ext>
                </a:extLst>
              </p:cNvPr>
              <p:cNvSpPr/>
              <p:nvPr/>
            </p:nvSpPr>
            <p:spPr>
              <a:xfrm>
                <a:off x="9823386" y="1223554"/>
                <a:ext cx="66114" cy="127626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2191" extrusionOk="0">
                    <a:moveTo>
                      <a:pt x="67" y="0"/>
                    </a:moveTo>
                    <a:cubicBezTo>
                      <a:pt x="0" y="0"/>
                      <a:pt x="0" y="601"/>
                      <a:pt x="234" y="1301"/>
                    </a:cubicBezTo>
                    <a:cubicBezTo>
                      <a:pt x="300" y="1468"/>
                      <a:pt x="367" y="1635"/>
                      <a:pt x="434" y="1768"/>
                    </a:cubicBezTo>
                    <a:cubicBezTo>
                      <a:pt x="500" y="1935"/>
                      <a:pt x="600" y="2068"/>
                      <a:pt x="734" y="2135"/>
                    </a:cubicBezTo>
                    <a:cubicBezTo>
                      <a:pt x="812" y="2174"/>
                      <a:pt x="879" y="2190"/>
                      <a:pt x="941" y="2190"/>
                    </a:cubicBezTo>
                    <a:cubicBezTo>
                      <a:pt x="985" y="2190"/>
                      <a:pt x="1026" y="2182"/>
                      <a:pt x="1067" y="2168"/>
                    </a:cubicBezTo>
                    <a:cubicBezTo>
                      <a:pt x="1134" y="2102"/>
                      <a:pt x="1134" y="2068"/>
                      <a:pt x="1134" y="2068"/>
                    </a:cubicBezTo>
                    <a:cubicBezTo>
                      <a:pt x="1134" y="2057"/>
                      <a:pt x="1127" y="2053"/>
                      <a:pt x="1116" y="2053"/>
                    </a:cubicBezTo>
                    <a:cubicBezTo>
                      <a:pt x="1093" y="2053"/>
                      <a:pt x="1056" y="2068"/>
                      <a:pt x="1034" y="2068"/>
                    </a:cubicBezTo>
                    <a:cubicBezTo>
                      <a:pt x="967" y="2068"/>
                      <a:pt x="901" y="2068"/>
                      <a:pt x="834" y="2002"/>
                    </a:cubicBezTo>
                    <a:cubicBezTo>
                      <a:pt x="734" y="1935"/>
                      <a:pt x="701" y="1835"/>
                      <a:pt x="634" y="1701"/>
                    </a:cubicBezTo>
                    <a:cubicBezTo>
                      <a:pt x="567" y="1568"/>
                      <a:pt x="500" y="1401"/>
                      <a:pt x="467" y="1234"/>
                    </a:cubicBezTo>
                    <a:cubicBezTo>
                      <a:pt x="234" y="567"/>
                      <a:pt x="133" y="0"/>
                      <a:pt x="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249;p35">
                <a:extLst>
                  <a:ext uri="{FF2B5EF4-FFF2-40B4-BE49-F238E27FC236}">
                    <a16:creationId xmlns:a16="http://schemas.microsoft.com/office/drawing/2014/main" id="{37C6A7EF-F565-4115-AEC2-172E91A34961}"/>
                  </a:ext>
                </a:extLst>
              </p:cNvPr>
              <p:cNvSpPr/>
              <p:nvPr/>
            </p:nvSpPr>
            <p:spPr>
              <a:xfrm>
                <a:off x="10044853" y="1252330"/>
                <a:ext cx="19514" cy="3378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580" extrusionOk="0">
                    <a:moveTo>
                      <a:pt x="274" y="0"/>
                    </a:moveTo>
                    <a:cubicBezTo>
                      <a:pt x="209" y="0"/>
                      <a:pt x="126" y="95"/>
                      <a:pt x="67" y="240"/>
                    </a:cubicBezTo>
                    <a:cubicBezTo>
                      <a:pt x="1" y="407"/>
                      <a:pt x="1" y="540"/>
                      <a:pt x="34" y="574"/>
                    </a:cubicBezTo>
                    <a:cubicBezTo>
                      <a:pt x="43" y="578"/>
                      <a:pt x="52" y="580"/>
                      <a:pt x="62" y="580"/>
                    </a:cubicBezTo>
                    <a:cubicBezTo>
                      <a:pt x="126" y="580"/>
                      <a:pt x="210" y="485"/>
                      <a:pt x="268" y="340"/>
                    </a:cubicBezTo>
                    <a:cubicBezTo>
                      <a:pt x="334" y="173"/>
                      <a:pt x="334" y="40"/>
                      <a:pt x="301" y="6"/>
                    </a:cubicBezTo>
                    <a:cubicBezTo>
                      <a:pt x="292" y="2"/>
                      <a:pt x="283" y="0"/>
                      <a:pt x="2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250;p35">
                <a:extLst>
                  <a:ext uri="{FF2B5EF4-FFF2-40B4-BE49-F238E27FC236}">
                    <a16:creationId xmlns:a16="http://schemas.microsoft.com/office/drawing/2014/main" id="{C18D3B0E-34BB-4DD6-A2D9-E75B3A0C7F19}"/>
                  </a:ext>
                </a:extLst>
              </p:cNvPr>
              <p:cNvSpPr/>
              <p:nvPr/>
            </p:nvSpPr>
            <p:spPr>
              <a:xfrm>
                <a:off x="10192517" y="1246854"/>
                <a:ext cx="17591" cy="25688"/>
              </a:xfrm>
              <a:custGeom>
                <a:avLst/>
                <a:gdLst/>
                <a:ahLst/>
                <a:cxnLst/>
                <a:rect l="l" t="t" r="r" b="b"/>
                <a:pathLst>
                  <a:path w="302" h="441" extrusionOk="0">
                    <a:moveTo>
                      <a:pt x="68" y="0"/>
                    </a:moveTo>
                    <a:cubicBezTo>
                      <a:pt x="1" y="34"/>
                      <a:pt x="1" y="167"/>
                      <a:pt x="34" y="267"/>
                    </a:cubicBezTo>
                    <a:cubicBezTo>
                      <a:pt x="92" y="354"/>
                      <a:pt x="150" y="441"/>
                      <a:pt x="208" y="441"/>
                    </a:cubicBezTo>
                    <a:cubicBezTo>
                      <a:pt x="217" y="441"/>
                      <a:pt x="225" y="439"/>
                      <a:pt x="234" y="434"/>
                    </a:cubicBezTo>
                    <a:cubicBezTo>
                      <a:pt x="301" y="401"/>
                      <a:pt x="301" y="301"/>
                      <a:pt x="268" y="167"/>
                    </a:cubicBezTo>
                    <a:cubicBezTo>
                      <a:pt x="201" y="67"/>
                      <a:pt x="134" y="0"/>
                      <a:pt x="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2B4F1DD-E6A0-42EB-8162-E560089A8643}"/>
              </a:ext>
            </a:extLst>
          </p:cNvPr>
          <p:cNvGrpSpPr/>
          <p:nvPr/>
        </p:nvGrpSpPr>
        <p:grpSpPr>
          <a:xfrm>
            <a:off x="5927509" y="3147337"/>
            <a:ext cx="2071200" cy="1595214"/>
            <a:chOff x="9018055" y="1853062"/>
            <a:chExt cx="2071200" cy="1595214"/>
          </a:xfrm>
        </p:grpSpPr>
        <p:sp>
          <p:nvSpPr>
            <p:cNvPr id="110" name="Google Shape;199;p35">
              <a:extLst>
                <a:ext uri="{FF2B5EF4-FFF2-40B4-BE49-F238E27FC236}">
                  <a16:creationId xmlns:a16="http://schemas.microsoft.com/office/drawing/2014/main" id="{909787EE-0F14-494B-9BDB-E976DD80D827}"/>
                </a:ext>
              </a:extLst>
            </p:cNvPr>
            <p:cNvSpPr/>
            <p:nvPr/>
          </p:nvSpPr>
          <p:spPr>
            <a:xfrm>
              <a:off x="9018055" y="3232276"/>
              <a:ext cx="2071200" cy="2160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00;p35">
              <a:extLst>
                <a:ext uri="{FF2B5EF4-FFF2-40B4-BE49-F238E27FC236}">
                  <a16:creationId xmlns:a16="http://schemas.microsoft.com/office/drawing/2014/main" id="{932631D0-C532-4969-B9B9-80AE8B19E008}"/>
                </a:ext>
              </a:extLst>
            </p:cNvPr>
            <p:cNvSpPr/>
            <p:nvPr/>
          </p:nvSpPr>
          <p:spPr>
            <a:xfrm>
              <a:off x="9487226" y="1856965"/>
              <a:ext cx="1132846" cy="1457357"/>
            </a:xfrm>
            <a:custGeom>
              <a:avLst/>
              <a:gdLst/>
              <a:ahLst/>
              <a:cxnLst/>
              <a:rect l="l" t="t" r="r" b="b"/>
              <a:pathLst>
                <a:path w="19448" h="25019" extrusionOk="0">
                  <a:moveTo>
                    <a:pt x="19447" y="1"/>
                  </a:moveTo>
                  <a:lnTo>
                    <a:pt x="0" y="1402"/>
                  </a:lnTo>
                  <a:lnTo>
                    <a:pt x="0" y="25018"/>
                  </a:lnTo>
                  <a:lnTo>
                    <a:pt x="19447" y="25018"/>
                  </a:lnTo>
                  <a:lnTo>
                    <a:pt x="194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" name="Google Shape;207;p35">
              <a:extLst>
                <a:ext uri="{FF2B5EF4-FFF2-40B4-BE49-F238E27FC236}">
                  <a16:creationId xmlns:a16="http://schemas.microsoft.com/office/drawing/2014/main" id="{463D6DE3-988C-436D-959A-2D35B490F977}"/>
                </a:ext>
              </a:extLst>
            </p:cNvPr>
            <p:cNvSpPr/>
            <p:nvPr/>
          </p:nvSpPr>
          <p:spPr>
            <a:xfrm>
              <a:off x="9487226" y="2012434"/>
              <a:ext cx="1132846" cy="1146477"/>
            </a:xfrm>
            <a:custGeom>
              <a:avLst/>
              <a:gdLst/>
              <a:ahLst/>
              <a:cxnLst/>
              <a:rect l="l" t="t" r="r" b="b"/>
              <a:pathLst>
                <a:path w="19448" h="19682" extrusionOk="0">
                  <a:moveTo>
                    <a:pt x="19447" y="0"/>
                  </a:moveTo>
                  <a:lnTo>
                    <a:pt x="0" y="9307"/>
                  </a:lnTo>
                  <a:lnTo>
                    <a:pt x="0" y="19681"/>
                  </a:lnTo>
                  <a:cubicBezTo>
                    <a:pt x="0" y="19681"/>
                    <a:pt x="0" y="19681"/>
                    <a:pt x="1" y="19681"/>
                  </a:cubicBezTo>
                  <a:cubicBezTo>
                    <a:pt x="126" y="19681"/>
                    <a:pt x="19447" y="9507"/>
                    <a:pt x="19447" y="9507"/>
                  </a:cubicBezTo>
                  <a:lnTo>
                    <a:pt x="194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08;p35">
              <a:extLst>
                <a:ext uri="{FF2B5EF4-FFF2-40B4-BE49-F238E27FC236}">
                  <a16:creationId xmlns:a16="http://schemas.microsoft.com/office/drawing/2014/main" id="{F425C956-632D-4391-9720-D1DD51146343}"/>
                </a:ext>
              </a:extLst>
            </p:cNvPr>
            <p:cNvSpPr/>
            <p:nvPr/>
          </p:nvSpPr>
          <p:spPr>
            <a:xfrm>
              <a:off x="9487226" y="2097887"/>
              <a:ext cx="1132846" cy="703485"/>
            </a:xfrm>
            <a:custGeom>
              <a:avLst/>
              <a:gdLst/>
              <a:ahLst/>
              <a:cxnLst/>
              <a:rect l="l" t="t" r="r" b="b"/>
              <a:pathLst>
                <a:path w="19448" h="12077" extrusionOk="0">
                  <a:moveTo>
                    <a:pt x="19447" y="1"/>
                  </a:moveTo>
                  <a:lnTo>
                    <a:pt x="0" y="8040"/>
                  </a:lnTo>
                  <a:lnTo>
                    <a:pt x="0" y="12076"/>
                  </a:lnTo>
                  <a:lnTo>
                    <a:pt x="19447" y="1202"/>
                  </a:lnTo>
                  <a:lnTo>
                    <a:pt x="194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09;p35">
              <a:extLst>
                <a:ext uri="{FF2B5EF4-FFF2-40B4-BE49-F238E27FC236}">
                  <a16:creationId xmlns:a16="http://schemas.microsoft.com/office/drawing/2014/main" id="{83DC3033-4837-411F-BC3A-E6942E1AF860}"/>
                </a:ext>
              </a:extLst>
            </p:cNvPr>
            <p:cNvSpPr/>
            <p:nvPr/>
          </p:nvSpPr>
          <p:spPr>
            <a:xfrm>
              <a:off x="9487226" y="2167845"/>
              <a:ext cx="1132846" cy="787016"/>
            </a:xfrm>
            <a:custGeom>
              <a:avLst/>
              <a:gdLst/>
              <a:ahLst/>
              <a:cxnLst/>
              <a:rect l="l" t="t" r="r" b="b"/>
              <a:pathLst>
                <a:path w="19448" h="13511" extrusionOk="0">
                  <a:moveTo>
                    <a:pt x="19447" y="1"/>
                  </a:moveTo>
                  <a:lnTo>
                    <a:pt x="0" y="10608"/>
                  </a:lnTo>
                  <a:lnTo>
                    <a:pt x="0" y="13510"/>
                  </a:lnTo>
                  <a:lnTo>
                    <a:pt x="19447" y="2302"/>
                  </a:lnTo>
                  <a:lnTo>
                    <a:pt x="194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10;p35">
              <a:extLst>
                <a:ext uri="{FF2B5EF4-FFF2-40B4-BE49-F238E27FC236}">
                  <a16:creationId xmlns:a16="http://schemas.microsoft.com/office/drawing/2014/main" id="{2CFC24ED-63B4-45AD-AA5C-AF51825717BC}"/>
                </a:ext>
              </a:extLst>
            </p:cNvPr>
            <p:cNvSpPr/>
            <p:nvPr/>
          </p:nvSpPr>
          <p:spPr>
            <a:xfrm>
              <a:off x="9487226" y="2301937"/>
              <a:ext cx="1132846" cy="779210"/>
            </a:xfrm>
            <a:custGeom>
              <a:avLst/>
              <a:gdLst/>
              <a:ahLst/>
              <a:cxnLst/>
              <a:rect l="l" t="t" r="r" b="b"/>
              <a:pathLst>
                <a:path w="19448" h="13377" extrusionOk="0">
                  <a:moveTo>
                    <a:pt x="19447" y="0"/>
                  </a:moveTo>
                  <a:lnTo>
                    <a:pt x="0" y="11208"/>
                  </a:lnTo>
                  <a:lnTo>
                    <a:pt x="34" y="13377"/>
                  </a:lnTo>
                  <a:lnTo>
                    <a:pt x="19447" y="2069"/>
                  </a:lnTo>
                  <a:lnTo>
                    <a:pt x="194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11;p35">
              <a:extLst>
                <a:ext uri="{FF2B5EF4-FFF2-40B4-BE49-F238E27FC236}">
                  <a16:creationId xmlns:a16="http://schemas.microsoft.com/office/drawing/2014/main" id="{FC6E23D8-6AED-4492-A5E0-753592C4A3BD}"/>
                </a:ext>
              </a:extLst>
            </p:cNvPr>
            <p:cNvSpPr/>
            <p:nvPr/>
          </p:nvSpPr>
          <p:spPr>
            <a:xfrm>
              <a:off x="9489148" y="2422398"/>
              <a:ext cx="1130924" cy="763657"/>
            </a:xfrm>
            <a:custGeom>
              <a:avLst/>
              <a:gdLst/>
              <a:ahLst/>
              <a:cxnLst/>
              <a:rect l="l" t="t" r="r" b="b"/>
              <a:pathLst>
                <a:path w="19415" h="13110" extrusionOk="0">
                  <a:moveTo>
                    <a:pt x="19414" y="1"/>
                  </a:moveTo>
                  <a:lnTo>
                    <a:pt x="1" y="11309"/>
                  </a:lnTo>
                  <a:lnTo>
                    <a:pt x="1" y="13110"/>
                  </a:lnTo>
                  <a:lnTo>
                    <a:pt x="19414" y="1402"/>
                  </a:lnTo>
                  <a:lnTo>
                    <a:pt x="194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12;p35">
              <a:extLst>
                <a:ext uri="{FF2B5EF4-FFF2-40B4-BE49-F238E27FC236}">
                  <a16:creationId xmlns:a16="http://schemas.microsoft.com/office/drawing/2014/main" id="{B3511EE4-87AD-4377-8697-C1FBDFEFF531}"/>
                </a:ext>
              </a:extLst>
            </p:cNvPr>
            <p:cNvSpPr/>
            <p:nvPr/>
          </p:nvSpPr>
          <p:spPr>
            <a:xfrm>
              <a:off x="9487226" y="2504006"/>
              <a:ext cx="1132846" cy="810316"/>
            </a:xfrm>
            <a:custGeom>
              <a:avLst/>
              <a:gdLst/>
              <a:ahLst/>
              <a:cxnLst/>
              <a:rect l="l" t="t" r="r" b="b"/>
              <a:pathLst>
                <a:path w="19448" h="13911" extrusionOk="0">
                  <a:moveTo>
                    <a:pt x="19447" y="1"/>
                  </a:moveTo>
                  <a:lnTo>
                    <a:pt x="34" y="11442"/>
                  </a:lnTo>
                  <a:lnTo>
                    <a:pt x="0" y="13910"/>
                  </a:lnTo>
                  <a:lnTo>
                    <a:pt x="19447" y="1902"/>
                  </a:lnTo>
                  <a:lnTo>
                    <a:pt x="19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13;p35">
              <a:extLst>
                <a:ext uri="{FF2B5EF4-FFF2-40B4-BE49-F238E27FC236}">
                  <a16:creationId xmlns:a16="http://schemas.microsoft.com/office/drawing/2014/main" id="{45457841-DD49-4E72-A551-FC3AED192AEE}"/>
                </a:ext>
              </a:extLst>
            </p:cNvPr>
            <p:cNvSpPr/>
            <p:nvPr/>
          </p:nvSpPr>
          <p:spPr>
            <a:xfrm>
              <a:off x="9563009" y="2308505"/>
              <a:ext cx="246805" cy="289619"/>
            </a:xfrm>
            <a:custGeom>
              <a:avLst/>
              <a:gdLst/>
              <a:ahLst/>
              <a:cxnLst/>
              <a:rect l="l" t="t" r="r" b="b"/>
              <a:pathLst>
                <a:path w="4237" h="4972" extrusionOk="0">
                  <a:moveTo>
                    <a:pt x="2369" y="1"/>
                  </a:moveTo>
                  <a:lnTo>
                    <a:pt x="2002" y="2269"/>
                  </a:lnTo>
                  <a:lnTo>
                    <a:pt x="0" y="2469"/>
                  </a:lnTo>
                  <a:lnTo>
                    <a:pt x="1768" y="2970"/>
                  </a:lnTo>
                  <a:lnTo>
                    <a:pt x="1234" y="4971"/>
                  </a:lnTo>
                  <a:lnTo>
                    <a:pt x="2369" y="3403"/>
                  </a:lnTo>
                  <a:lnTo>
                    <a:pt x="3803" y="4971"/>
                  </a:lnTo>
                  <a:lnTo>
                    <a:pt x="3803" y="4971"/>
                  </a:lnTo>
                  <a:lnTo>
                    <a:pt x="2969" y="2970"/>
                  </a:lnTo>
                  <a:lnTo>
                    <a:pt x="4237" y="1769"/>
                  </a:lnTo>
                  <a:lnTo>
                    <a:pt x="2735" y="2269"/>
                  </a:lnTo>
                  <a:lnTo>
                    <a:pt x="23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14;p35">
              <a:extLst>
                <a:ext uri="{FF2B5EF4-FFF2-40B4-BE49-F238E27FC236}">
                  <a16:creationId xmlns:a16="http://schemas.microsoft.com/office/drawing/2014/main" id="{4C932DA5-3FF8-4E71-901D-17A07E3E65C0}"/>
                </a:ext>
              </a:extLst>
            </p:cNvPr>
            <p:cNvSpPr/>
            <p:nvPr/>
          </p:nvSpPr>
          <p:spPr>
            <a:xfrm>
              <a:off x="10208069" y="2573964"/>
              <a:ext cx="246863" cy="289561"/>
            </a:xfrm>
            <a:custGeom>
              <a:avLst/>
              <a:gdLst/>
              <a:ahLst/>
              <a:cxnLst/>
              <a:rect l="l" t="t" r="r" b="b"/>
              <a:pathLst>
                <a:path w="4238" h="4971" extrusionOk="0">
                  <a:moveTo>
                    <a:pt x="2369" y="0"/>
                  </a:moveTo>
                  <a:lnTo>
                    <a:pt x="2002" y="2269"/>
                  </a:lnTo>
                  <a:lnTo>
                    <a:pt x="1" y="2469"/>
                  </a:lnTo>
                  <a:lnTo>
                    <a:pt x="1769" y="2969"/>
                  </a:lnTo>
                  <a:lnTo>
                    <a:pt x="1235" y="4971"/>
                  </a:lnTo>
                  <a:lnTo>
                    <a:pt x="2369" y="3403"/>
                  </a:lnTo>
                  <a:lnTo>
                    <a:pt x="3803" y="4971"/>
                  </a:lnTo>
                  <a:lnTo>
                    <a:pt x="3803" y="4971"/>
                  </a:lnTo>
                  <a:lnTo>
                    <a:pt x="2970" y="2969"/>
                  </a:lnTo>
                  <a:lnTo>
                    <a:pt x="4237" y="1735"/>
                  </a:lnTo>
                  <a:lnTo>
                    <a:pt x="2736" y="2269"/>
                  </a:lnTo>
                  <a:lnTo>
                    <a:pt x="23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15;p35">
              <a:extLst>
                <a:ext uri="{FF2B5EF4-FFF2-40B4-BE49-F238E27FC236}">
                  <a16:creationId xmlns:a16="http://schemas.microsoft.com/office/drawing/2014/main" id="{6DCDAE24-30A0-4A56-B4CB-C16C76D2C803}"/>
                </a:ext>
              </a:extLst>
            </p:cNvPr>
            <p:cNvSpPr/>
            <p:nvPr/>
          </p:nvSpPr>
          <p:spPr>
            <a:xfrm>
              <a:off x="9805853" y="1996881"/>
              <a:ext cx="138052" cy="163275"/>
            </a:xfrm>
            <a:custGeom>
              <a:avLst/>
              <a:gdLst/>
              <a:ahLst/>
              <a:cxnLst/>
              <a:rect l="l" t="t" r="r" b="b"/>
              <a:pathLst>
                <a:path w="2370" h="2803" extrusionOk="0">
                  <a:moveTo>
                    <a:pt x="1302" y="0"/>
                  </a:moveTo>
                  <a:lnTo>
                    <a:pt x="1102" y="1301"/>
                  </a:lnTo>
                  <a:lnTo>
                    <a:pt x="1" y="1401"/>
                  </a:lnTo>
                  <a:lnTo>
                    <a:pt x="968" y="1701"/>
                  </a:lnTo>
                  <a:lnTo>
                    <a:pt x="668" y="2802"/>
                  </a:lnTo>
                  <a:lnTo>
                    <a:pt x="1302" y="1935"/>
                  </a:lnTo>
                  <a:lnTo>
                    <a:pt x="2136" y="2802"/>
                  </a:lnTo>
                  <a:lnTo>
                    <a:pt x="1669" y="1701"/>
                  </a:lnTo>
                  <a:lnTo>
                    <a:pt x="2369" y="1001"/>
                  </a:lnTo>
                  <a:lnTo>
                    <a:pt x="1535" y="1301"/>
                  </a:lnTo>
                  <a:lnTo>
                    <a:pt x="1302" y="0"/>
                  </a:lnTo>
                  <a:close/>
                </a:path>
              </a:pathLst>
            </a:custGeom>
            <a:solidFill>
              <a:srgbClr val="7D7A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16;p35">
              <a:extLst>
                <a:ext uri="{FF2B5EF4-FFF2-40B4-BE49-F238E27FC236}">
                  <a16:creationId xmlns:a16="http://schemas.microsoft.com/office/drawing/2014/main" id="{D8D929C9-17D6-49A8-843E-D9020D059F5A}"/>
                </a:ext>
              </a:extLst>
            </p:cNvPr>
            <p:cNvSpPr/>
            <p:nvPr/>
          </p:nvSpPr>
          <p:spPr>
            <a:xfrm>
              <a:off x="9877792" y="2952880"/>
              <a:ext cx="137994" cy="163275"/>
            </a:xfrm>
            <a:custGeom>
              <a:avLst/>
              <a:gdLst/>
              <a:ahLst/>
              <a:cxnLst/>
              <a:rect l="l" t="t" r="r" b="b"/>
              <a:pathLst>
                <a:path w="2369" h="2803" extrusionOk="0">
                  <a:moveTo>
                    <a:pt x="1334" y="0"/>
                  </a:moveTo>
                  <a:lnTo>
                    <a:pt x="1134" y="1268"/>
                  </a:lnTo>
                  <a:lnTo>
                    <a:pt x="0" y="1401"/>
                  </a:lnTo>
                  <a:lnTo>
                    <a:pt x="1001" y="1668"/>
                  </a:lnTo>
                  <a:lnTo>
                    <a:pt x="701" y="2802"/>
                  </a:lnTo>
                  <a:lnTo>
                    <a:pt x="1334" y="1935"/>
                  </a:lnTo>
                  <a:lnTo>
                    <a:pt x="2135" y="2802"/>
                  </a:lnTo>
                  <a:lnTo>
                    <a:pt x="1668" y="1668"/>
                  </a:lnTo>
                  <a:lnTo>
                    <a:pt x="2368" y="1001"/>
                  </a:lnTo>
                  <a:lnTo>
                    <a:pt x="2368" y="1001"/>
                  </a:lnTo>
                  <a:lnTo>
                    <a:pt x="1534" y="1268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17;p35">
              <a:extLst>
                <a:ext uri="{FF2B5EF4-FFF2-40B4-BE49-F238E27FC236}">
                  <a16:creationId xmlns:a16="http://schemas.microsoft.com/office/drawing/2014/main" id="{12997F42-BA2F-4EF7-B935-32F6A81CE862}"/>
                </a:ext>
              </a:extLst>
            </p:cNvPr>
            <p:cNvSpPr/>
            <p:nvPr/>
          </p:nvSpPr>
          <p:spPr>
            <a:xfrm>
              <a:off x="10278028" y="2198951"/>
              <a:ext cx="139975" cy="163275"/>
            </a:xfrm>
            <a:custGeom>
              <a:avLst/>
              <a:gdLst/>
              <a:ahLst/>
              <a:cxnLst/>
              <a:rect l="l" t="t" r="r" b="b"/>
              <a:pathLst>
                <a:path w="2403" h="2803" extrusionOk="0">
                  <a:moveTo>
                    <a:pt x="1335" y="0"/>
                  </a:moveTo>
                  <a:lnTo>
                    <a:pt x="1135" y="1301"/>
                  </a:lnTo>
                  <a:lnTo>
                    <a:pt x="1" y="1401"/>
                  </a:lnTo>
                  <a:lnTo>
                    <a:pt x="1001" y="1702"/>
                  </a:lnTo>
                  <a:lnTo>
                    <a:pt x="701" y="2802"/>
                  </a:lnTo>
                  <a:lnTo>
                    <a:pt x="1335" y="1935"/>
                  </a:lnTo>
                  <a:lnTo>
                    <a:pt x="2169" y="2802"/>
                  </a:lnTo>
                  <a:lnTo>
                    <a:pt x="1668" y="1702"/>
                  </a:lnTo>
                  <a:lnTo>
                    <a:pt x="2402" y="1001"/>
                  </a:lnTo>
                  <a:lnTo>
                    <a:pt x="1535" y="1301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18;p35">
              <a:extLst>
                <a:ext uri="{FF2B5EF4-FFF2-40B4-BE49-F238E27FC236}">
                  <a16:creationId xmlns:a16="http://schemas.microsoft.com/office/drawing/2014/main" id="{A494AE8D-153C-4642-95DE-B303B7CD4223}"/>
                </a:ext>
              </a:extLst>
            </p:cNvPr>
            <p:cNvSpPr/>
            <p:nvPr/>
          </p:nvSpPr>
          <p:spPr>
            <a:xfrm>
              <a:off x="9487226" y="1853062"/>
              <a:ext cx="1132846" cy="407692"/>
            </a:xfrm>
            <a:custGeom>
              <a:avLst/>
              <a:gdLst/>
              <a:ahLst/>
              <a:cxnLst/>
              <a:rect l="l" t="t" r="r" b="b"/>
              <a:pathLst>
                <a:path w="19448" h="6999" extrusionOk="0">
                  <a:moveTo>
                    <a:pt x="19447" y="1"/>
                  </a:moveTo>
                  <a:lnTo>
                    <a:pt x="0" y="1469"/>
                  </a:lnTo>
                  <a:cubicBezTo>
                    <a:pt x="100" y="2503"/>
                    <a:pt x="367" y="3703"/>
                    <a:pt x="767" y="4704"/>
                  </a:cubicBezTo>
                  <a:cubicBezTo>
                    <a:pt x="1034" y="5438"/>
                    <a:pt x="1401" y="6172"/>
                    <a:pt x="2035" y="6606"/>
                  </a:cubicBezTo>
                  <a:cubicBezTo>
                    <a:pt x="2296" y="6792"/>
                    <a:pt x="2619" y="6905"/>
                    <a:pt x="2929" y="6905"/>
                  </a:cubicBezTo>
                  <a:cubicBezTo>
                    <a:pt x="3174" y="6905"/>
                    <a:pt x="3411" y="6834"/>
                    <a:pt x="3603" y="6672"/>
                  </a:cubicBezTo>
                  <a:cubicBezTo>
                    <a:pt x="4036" y="6339"/>
                    <a:pt x="4070" y="5705"/>
                    <a:pt x="4203" y="5171"/>
                  </a:cubicBezTo>
                  <a:cubicBezTo>
                    <a:pt x="4337" y="4537"/>
                    <a:pt x="4704" y="3937"/>
                    <a:pt x="5171" y="3470"/>
                  </a:cubicBezTo>
                  <a:cubicBezTo>
                    <a:pt x="5504" y="4037"/>
                    <a:pt x="5838" y="4604"/>
                    <a:pt x="6171" y="5171"/>
                  </a:cubicBezTo>
                  <a:cubicBezTo>
                    <a:pt x="6538" y="5872"/>
                    <a:pt x="7005" y="6572"/>
                    <a:pt x="7706" y="6872"/>
                  </a:cubicBezTo>
                  <a:cubicBezTo>
                    <a:pt x="7918" y="6959"/>
                    <a:pt x="8142" y="6999"/>
                    <a:pt x="8367" y="6999"/>
                  </a:cubicBezTo>
                  <a:cubicBezTo>
                    <a:pt x="8922" y="6999"/>
                    <a:pt x="9490" y="6761"/>
                    <a:pt x="9941" y="6405"/>
                  </a:cubicBezTo>
                  <a:cubicBezTo>
                    <a:pt x="10574" y="5938"/>
                    <a:pt x="10975" y="5205"/>
                    <a:pt x="11375" y="4504"/>
                  </a:cubicBezTo>
                  <a:cubicBezTo>
                    <a:pt x="11742" y="3804"/>
                    <a:pt x="12076" y="3070"/>
                    <a:pt x="12609" y="2436"/>
                  </a:cubicBezTo>
                  <a:cubicBezTo>
                    <a:pt x="12676" y="3170"/>
                    <a:pt x="12976" y="3870"/>
                    <a:pt x="13410" y="4437"/>
                  </a:cubicBezTo>
                  <a:cubicBezTo>
                    <a:pt x="13677" y="4771"/>
                    <a:pt x="14044" y="5038"/>
                    <a:pt x="14444" y="5071"/>
                  </a:cubicBezTo>
                  <a:cubicBezTo>
                    <a:pt x="14644" y="5071"/>
                    <a:pt x="14844" y="5004"/>
                    <a:pt x="15011" y="4938"/>
                  </a:cubicBezTo>
                  <a:cubicBezTo>
                    <a:pt x="17146" y="4170"/>
                    <a:pt x="18614" y="2136"/>
                    <a:pt x="19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44;p35">
              <a:extLst>
                <a:ext uri="{FF2B5EF4-FFF2-40B4-BE49-F238E27FC236}">
                  <a16:creationId xmlns:a16="http://schemas.microsoft.com/office/drawing/2014/main" id="{1243A0F4-D64B-4016-A7D3-834F2B00557E}"/>
                </a:ext>
              </a:extLst>
            </p:cNvPr>
            <p:cNvSpPr/>
            <p:nvPr/>
          </p:nvSpPr>
          <p:spPr>
            <a:xfrm>
              <a:off x="9529981" y="2024084"/>
              <a:ext cx="87491" cy="165197"/>
            </a:xfrm>
            <a:custGeom>
              <a:avLst/>
              <a:gdLst/>
              <a:ahLst/>
              <a:cxnLst/>
              <a:rect l="l" t="t" r="r" b="b"/>
              <a:pathLst>
                <a:path w="1502" h="2836" extrusionOk="0">
                  <a:moveTo>
                    <a:pt x="67" y="0"/>
                  </a:moveTo>
                  <a:cubicBezTo>
                    <a:pt x="33" y="0"/>
                    <a:pt x="0" y="167"/>
                    <a:pt x="67" y="467"/>
                  </a:cubicBezTo>
                  <a:cubicBezTo>
                    <a:pt x="100" y="767"/>
                    <a:pt x="200" y="1168"/>
                    <a:pt x="434" y="1601"/>
                  </a:cubicBezTo>
                  <a:cubicBezTo>
                    <a:pt x="634" y="2002"/>
                    <a:pt x="901" y="2335"/>
                    <a:pt x="1101" y="2535"/>
                  </a:cubicBezTo>
                  <a:cubicBezTo>
                    <a:pt x="1201" y="2636"/>
                    <a:pt x="1301" y="2736"/>
                    <a:pt x="1368" y="2769"/>
                  </a:cubicBezTo>
                  <a:cubicBezTo>
                    <a:pt x="1468" y="2802"/>
                    <a:pt x="1501" y="2836"/>
                    <a:pt x="1501" y="2836"/>
                  </a:cubicBezTo>
                  <a:cubicBezTo>
                    <a:pt x="1501" y="2802"/>
                    <a:pt x="1501" y="2769"/>
                    <a:pt x="1434" y="2702"/>
                  </a:cubicBezTo>
                  <a:cubicBezTo>
                    <a:pt x="1368" y="2602"/>
                    <a:pt x="1301" y="2535"/>
                    <a:pt x="1234" y="2435"/>
                  </a:cubicBezTo>
                  <a:cubicBezTo>
                    <a:pt x="1068" y="2202"/>
                    <a:pt x="834" y="1868"/>
                    <a:pt x="634" y="1468"/>
                  </a:cubicBezTo>
                  <a:cubicBezTo>
                    <a:pt x="434" y="1101"/>
                    <a:pt x="300" y="734"/>
                    <a:pt x="200" y="434"/>
                  </a:cubicBezTo>
                  <a:cubicBezTo>
                    <a:pt x="134" y="167"/>
                    <a:pt x="100" y="0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45;p35">
              <a:extLst>
                <a:ext uri="{FF2B5EF4-FFF2-40B4-BE49-F238E27FC236}">
                  <a16:creationId xmlns:a16="http://schemas.microsoft.com/office/drawing/2014/main" id="{3AE56CE2-2907-4127-9612-F20FB1CF8360}"/>
                </a:ext>
              </a:extLst>
            </p:cNvPr>
            <p:cNvSpPr/>
            <p:nvPr/>
          </p:nvSpPr>
          <p:spPr>
            <a:xfrm>
              <a:off x="9640714" y="2207921"/>
              <a:ext cx="19514" cy="15145"/>
            </a:xfrm>
            <a:custGeom>
              <a:avLst/>
              <a:gdLst/>
              <a:ahLst/>
              <a:cxnLst/>
              <a:rect l="l" t="t" r="r" b="b"/>
              <a:pathLst>
                <a:path w="335" h="260" extrusionOk="0">
                  <a:moveTo>
                    <a:pt x="142" y="0"/>
                  </a:moveTo>
                  <a:cubicBezTo>
                    <a:pt x="87" y="0"/>
                    <a:pt x="34" y="31"/>
                    <a:pt x="34" y="80"/>
                  </a:cubicBezTo>
                  <a:cubicBezTo>
                    <a:pt x="0" y="147"/>
                    <a:pt x="67" y="213"/>
                    <a:pt x="134" y="247"/>
                  </a:cubicBezTo>
                  <a:cubicBezTo>
                    <a:pt x="161" y="256"/>
                    <a:pt x="185" y="260"/>
                    <a:pt x="207" y="260"/>
                  </a:cubicBezTo>
                  <a:cubicBezTo>
                    <a:pt x="267" y="260"/>
                    <a:pt x="310" y="229"/>
                    <a:pt x="334" y="180"/>
                  </a:cubicBezTo>
                  <a:cubicBezTo>
                    <a:pt x="334" y="113"/>
                    <a:pt x="301" y="47"/>
                    <a:pt x="201" y="13"/>
                  </a:cubicBezTo>
                  <a:cubicBezTo>
                    <a:pt x="183" y="4"/>
                    <a:pt x="162" y="0"/>
                    <a:pt x="1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46;p35">
              <a:extLst>
                <a:ext uri="{FF2B5EF4-FFF2-40B4-BE49-F238E27FC236}">
                  <a16:creationId xmlns:a16="http://schemas.microsoft.com/office/drawing/2014/main" id="{AAD3D4B1-B77F-4802-8AD7-0046AAB65D06}"/>
                </a:ext>
              </a:extLst>
            </p:cNvPr>
            <p:cNvSpPr/>
            <p:nvPr/>
          </p:nvSpPr>
          <p:spPr>
            <a:xfrm>
              <a:off x="9825309" y="2014182"/>
              <a:ext cx="229330" cy="210457"/>
            </a:xfrm>
            <a:custGeom>
              <a:avLst/>
              <a:gdLst/>
              <a:ahLst/>
              <a:cxnLst/>
              <a:rect l="l" t="t" r="r" b="b"/>
              <a:pathLst>
                <a:path w="3937" h="3613" extrusionOk="0">
                  <a:moveTo>
                    <a:pt x="41" y="1"/>
                  </a:moveTo>
                  <a:cubicBezTo>
                    <a:pt x="38" y="1"/>
                    <a:pt x="36" y="2"/>
                    <a:pt x="34" y="3"/>
                  </a:cubicBezTo>
                  <a:cubicBezTo>
                    <a:pt x="0" y="37"/>
                    <a:pt x="201" y="304"/>
                    <a:pt x="401" y="771"/>
                  </a:cubicBezTo>
                  <a:cubicBezTo>
                    <a:pt x="534" y="1004"/>
                    <a:pt x="668" y="1304"/>
                    <a:pt x="801" y="1605"/>
                  </a:cubicBezTo>
                  <a:cubicBezTo>
                    <a:pt x="968" y="1905"/>
                    <a:pt x="1135" y="2272"/>
                    <a:pt x="1401" y="2572"/>
                  </a:cubicBezTo>
                  <a:cubicBezTo>
                    <a:pt x="1635" y="2906"/>
                    <a:pt x="1935" y="3172"/>
                    <a:pt x="2235" y="3373"/>
                  </a:cubicBezTo>
                  <a:cubicBezTo>
                    <a:pt x="2526" y="3518"/>
                    <a:pt x="2816" y="3612"/>
                    <a:pt x="3063" y="3612"/>
                  </a:cubicBezTo>
                  <a:cubicBezTo>
                    <a:pt x="3099" y="3612"/>
                    <a:pt x="3135" y="3610"/>
                    <a:pt x="3169" y="3606"/>
                  </a:cubicBezTo>
                  <a:cubicBezTo>
                    <a:pt x="3470" y="3606"/>
                    <a:pt x="3670" y="3506"/>
                    <a:pt x="3803" y="3406"/>
                  </a:cubicBezTo>
                  <a:cubicBezTo>
                    <a:pt x="3836" y="3339"/>
                    <a:pt x="3903" y="3306"/>
                    <a:pt x="3903" y="3273"/>
                  </a:cubicBezTo>
                  <a:cubicBezTo>
                    <a:pt x="3937" y="3239"/>
                    <a:pt x="3937" y="3206"/>
                    <a:pt x="3937" y="3206"/>
                  </a:cubicBezTo>
                  <a:lnTo>
                    <a:pt x="3937" y="3206"/>
                  </a:lnTo>
                  <a:cubicBezTo>
                    <a:pt x="3937" y="3206"/>
                    <a:pt x="3903" y="3206"/>
                    <a:pt x="3870" y="3239"/>
                  </a:cubicBezTo>
                  <a:cubicBezTo>
                    <a:pt x="3836" y="3273"/>
                    <a:pt x="3803" y="3306"/>
                    <a:pt x="3736" y="3339"/>
                  </a:cubicBezTo>
                  <a:cubicBezTo>
                    <a:pt x="3627" y="3394"/>
                    <a:pt x="3496" y="3448"/>
                    <a:pt x="3307" y="3448"/>
                  </a:cubicBezTo>
                  <a:cubicBezTo>
                    <a:pt x="3264" y="3448"/>
                    <a:pt x="3218" y="3445"/>
                    <a:pt x="3169" y="3439"/>
                  </a:cubicBezTo>
                  <a:cubicBezTo>
                    <a:pt x="2936" y="3439"/>
                    <a:pt x="2636" y="3373"/>
                    <a:pt x="2369" y="3172"/>
                  </a:cubicBezTo>
                  <a:cubicBezTo>
                    <a:pt x="2069" y="3006"/>
                    <a:pt x="1802" y="2739"/>
                    <a:pt x="1568" y="2439"/>
                  </a:cubicBezTo>
                  <a:cubicBezTo>
                    <a:pt x="1335" y="2138"/>
                    <a:pt x="1168" y="1805"/>
                    <a:pt x="1001" y="1505"/>
                  </a:cubicBezTo>
                  <a:cubicBezTo>
                    <a:pt x="834" y="1204"/>
                    <a:pt x="701" y="904"/>
                    <a:pt x="567" y="671"/>
                  </a:cubicBezTo>
                  <a:cubicBezTo>
                    <a:pt x="316" y="261"/>
                    <a:pt x="94" y="1"/>
                    <a:pt x="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47;p35">
              <a:extLst>
                <a:ext uri="{FF2B5EF4-FFF2-40B4-BE49-F238E27FC236}">
                  <a16:creationId xmlns:a16="http://schemas.microsoft.com/office/drawing/2014/main" id="{07A120CF-7CEE-4A0B-BA36-F69D0420B70B}"/>
                </a:ext>
              </a:extLst>
            </p:cNvPr>
            <p:cNvSpPr/>
            <p:nvPr/>
          </p:nvSpPr>
          <p:spPr>
            <a:xfrm>
              <a:off x="10268300" y="1930593"/>
              <a:ext cx="124422" cy="175624"/>
            </a:xfrm>
            <a:custGeom>
              <a:avLst/>
              <a:gdLst/>
              <a:ahLst/>
              <a:cxnLst/>
              <a:rect l="l" t="t" r="r" b="b"/>
              <a:pathLst>
                <a:path w="2136" h="3015" extrusionOk="0">
                  <a:moveTo>
                    <a:pt x="37" y="1"/>
                  </a:moveTo>
                  <a:cubicBezTo>
                    <a:pt x="35" y="1"/>
                    <a:pt x="34" y="2"/>
                    <a:pt x="34" y="4"/>
                  </a:cubicBezTo>
                  <a:cubicBezTo>
                    <a:pt x="1" y="4"/>
                    <a:pt x="68" y="238"/>
                    <a:pt x="134" y="605"/>
                  </a:cubicBezTo>
                  <a:cubicBezTo>
                    <a:pt x="168" y="771"/>
                    <a:pt x="168" y="1005"/>
                    <a:pt x="201" y="1272"/>
                  </a:cubicBezTo>
                  <a:cubicBezTo>
                    <a:pt x="234" y="1505"/>
                    <a:pt x="268" y="1805"/>
                    <a:pt x="401" y="2106"/>
                  </a:cubicBezTo>
                  <a:cubicBezTo>
                    <a:pt x="501" y="2372"/>
                    <a:pt x="668" y="2639"/>
                    <a:pt x="901" y="2806"/>
                  </a:cubicBezTo>
                  <a:cubicBezTo>
                    <a:pt x="1096" y="2945"/>
                    <a:pt x="1314" y="3015"/>
                    <a:pt x="1497" y="3015"/>
                  </a:cubicBezTo>
                  <a:cubicBezTo>
                    <a:pt x="1533" y="3015"/>
                    <a:pt x="1569" y="3012"/>
                    <a:pt x="1602" y="3006"/>
                  </a:cubicBezTo>
                  <a:cubicBezTo>
                    <a:pt x="1802" y="2973"/>
                    <a:pt x="1969" y="2873"/>
                    <a:pt x="2036" y="2806"/>
                  </a:cubicBezTo>
                  <a:cubicBezTo>
                    <a:pt x="2136" y="2706"/>
                    <a:pt x="2136" y="2673"/>
                    <a:pt x="2136" y="2639"/>
                  </a:cubicBezTo>
                  <a:lnTo>
                    <a:pt x="2136" y="2639"/>
                  </a:lnTo>
                  <a:cubicBezTo>
                    <a:pt x="2136" y="2639"/>
                    <a:pt x="2069" y="2673"/>
                    <a:pt x="1969" y="2739"/>
                  </a:cubicBezTo>
                  <a:cubicBezTo>
                    <a:pt x="1902" y="2773"/>
                    <a:pt x="1769" y="2839"/>
                    <a:pt x="1569" y="2839"/>
                  </a:cubicBezTo>
                  <a:cubicBezTo>
                    <a:pt x="1402" y="2839"/>
                    <a:pt x="1202" y="2773"/>
                    <a:pt x="1035" y="2639"/>
                  </a:cubicBezTo>
                  <a:cubicBezTo>
                    <a:pt x="835" y="2506"/>
                    <a:pt x="701" y="2272"/>
                    <a:pt x="601" y="2006"/>
                  </a:cubicBezTo>
                  <a:cubicBezTo>
                    <a:pt x="501" y="1739"/>
                    <a:pt x="468" y="1472"/>
                    <a:pt x="401" y="1238"/>
                  </a:cubicBezTo>
                  <a:cubicBezTo>
                    <a:pt x="368" y="971"/>
                    <a:pt x="334" y="771"/>
                    <a:pt x="301" y="571"/>
                  </a:cubicBezTo>
                  <a:cubicBezTo>
                    <a:pt x="208" y="200"/>
                    <a:pt x="58" y="1"/>
                    <a:pt x="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52;p35">
              <a:extLst>
                <a:ext uri="{FF2B5EF4-FFF2-40B4-BE49-F238E27FC236}">
                  <a16:creationId xmlns:a16="http://schemas.microsoft.com/office/drawing/2014/main" id="{FB7E4D49-5303-4B45-AC99-9A8F74F78CD8}"/>
                </a:ext>
              </a:extLst>
            </p:cNvPr>
            <p:cNvSpPr/>
            <p:nvPr/>
          </p:nvSpPr>
          <p:spPr>
            <a:xfrm>
              <a:off x="9533826" y="2610895"/>
              <a:ext cx="35067" cy="582966"/>
            </a:xfrm>
            <a:custGeom>
              <a:avLst/>
              <a:gdLst/>
              <a:ahLst/>
              <a:cxnLst/>
              <a:rect l="l" t="t" r="r" b="b"/>
              <a:pathLst>
                <a:path w="602" h="10008" extrusionOk="0">
                  <a:moveTo>
                    <a:pt x="268" y="0"/>
                  </a:moveTo>
                  <a:cubicBezTo>
                    <a:pt x="101" y="0"/>
                    <a:pt x="1" y="2268"/>
                    <a:pt x="1" y="5004"/>
                  </a:cubicBezTo>
                  <a:cubicBezTo>
                    <a:pt x="34" y="7772"/>
                    <a:pt x="168" y="10007"/>
                    <a:pt x="334" y="10007"/>
                  </a:cubicBezTo>
                  <a:cubicBezTo>
                    <a:pt x="468" y="10007"/>
                    <a:pt x="601" y="7772"/>
                    <a:pt x="601" y="5004"/>
                  </a:cubicBezTo>
                  <a:cubicBezTo>
                    <a:pt x="568" y="2268"/>
                    <a:pt x="434" y="0"/>
                    <a:pt x="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88889E-6 -2.22222E-6 L 0.00017 0.0691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5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69136E-6 L 0.00017 -0.04414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2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47 3.95062E-6 L 0.00538 -0.19537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-978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0.26759 L -3.61111E-6 -1.48148E-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133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1417;p65">
            <a:extLst>
              <a:ext uri="{FF2B5EF4-FFF2-40B4-BE49-F238E27FC236}">
                <a16:creationId xmlns:a16="http://schemas.microsoft.com/office/drawing/2014/main" id="{5F61EB53-650B-443C-9B22-30059C1EEA52}"/>
              </a:ext>
            </a:extLst>
          </p:cNvPr>
          <p:cNvGrpSpPr>
            <a:grpSpLocks noChangeAspect="1"/>
          </p:cNvGrpSpPr>
          <p:nvPr/>
        </p:nvGrpSpPr>
        <p:grpSpPr>
          <a:xfrm>
            <a:off x="5643501" y="807911"/>
            <a:ext cx="2898519" cy="3344988"/>
            <a:chOff x="6135975" y="2903498"/>
            <a:chExt cx="584396" cy="674411"/>
          </a:xfrm>
        </p:grpSpPr>
        <p:grpSp>
          <p:nvGrpSpPr>
            <p:cNvPr id="7" name="Google Shape;1418;p65">
              <a:extLst>
                <a:ext uri="{FF2B5EF4-FFF2-40B4-BE49-F238E27FC236}">
                  <a16:creationId xmlns:a16="http://schemas.microsoft.com/office/drawing/2014/main" id="{A3A53BE1-179B-4A4E-A586-311B3AF283A7}"/>
                </a:ext>
              </a:extLst>
            </p:cNvPr>
            <p:cNvGrpSpPr/>
            <p:nvPr/>
          </p:nvGrpSpPr>
          <p:grpSpPr>
            <a:xfrm>
              <a:off x="6135975" y="2903498"/>
              <a:ext cx="584396" cy="674411"/>
              <a:chOff x="1578800" y="303925"/>
              <a:chExt cx="4390650" cy="5066950"/>
            </a:xfrm>
          </p:grpSpPr>
          <p:sp>
            <p:nvSpPr>
              <p:cNvPr id="11" name="Google Shape;1419;p65">
                <a:extLst>
                  <a:ext uri="{FF2B5EF4-FFF2-40B4-BE49-F238E27FC236}">
                    <a16:creationId xmlns:a16="http://schemas.microsoft.com/office/drawing/2014/main" id="{DB74D719-138F-4DD6-B564-373780347BAC}"/>
                  </a:ext>
                </a:extLst>
              </p:cNvPr>
              <p:cNvSpPr/>
              <p:nvPr/>
            </p:nvSpPr>
            <p:spPr>
              <a:xfrm>
                <a:off x="1738625" y="3497700"/>
                <a:ext cx="1478525" cy="725775"/>
              </a:xfrm>
              <a:custGeom>
                <a:avLst/>
                <a:gdLst/>
                <a:ahLst/>
                <a:cxnLst/>
                <a:rect l="l" t="t" r="r" b="b"/>
                <a:pathLst>
                  <a:path w="59141" h="29031" extrusionOk="0">
                    <a:moveTo>
                      <a:pt x="35364" y="0"/>
                    </a:moveTo>
                    <a:cubicBezTo>
                      <a:pt x="34706" y="0"/>
                      <a:pt x="34040" y="53"/>
                      <a:pt x="33371" y="162"/>
                    </a:cubicBezTo>
                    <a:cubicBezTo>
                      <a:pt x="27173" y="1140"/>
                      <a:pt x="22737" y="6490"/>
                      <a:pt x="22737" y="12557"/>
                    </a:cubicBezTo>
                    <a:cubicBezTo>
                      <a:pt x="19638" y="12394"/>
                      <a:pt x="16800" y="11416"/>
                      <a:pt x="14679" y="9426"/>
                    </a:cubicBezTo>
                    <a:cubicBezTo>
                      <a:pt x="13101" y="7971"/>
                      <a:pt x="11103" y="7250"/>
                      <a:pt x="9109" y="7250"/>
                    </a:cubicBezTo>
                    <a:cubicBezTo>
                      <a:pt x="6900" y="7250"/>
                      <a:pt x="4695" y="8134"/>
                      <a:pt x="3067" y="9882"/>
                    </a:cubicBezTo>
                    <a:cubicBezTo>
                      <a:pt x="1" y="13210"/>
                      <a:pt x="196" y="18396"/>
                      <a:pt x="3523" y="21462"/>
                    </a:cubicBezTo>
                    <a:cubicBezTo>
                      <a:pt x="9232" y="26747"/>
                      <a:pt x="16408" y="29030"/>
                      <a:pt x="23813" y="29030"/>
                    </a:cubicBezTo>
                    <a:cubicBezTo>
                      <a:pt x="35458" y="29030"/>
                      <a:pt x="47756" y="23354"/>
                      <a:pt x="56041" y="14645"/>
                    </a:cubicBezTo>
                    <a:cubicBezTo>
                      <a:pt x="59140" y="11350"/>
                      <a:pt x="59010" y="6164"/>
                      <a:pt x="55715" y="3065"/>
                    </a:cubicBezTo>
                    <a:cubicBezTo>
                      <a:pt x="54122" y="1551"/>
                      <a:pt x="52087" y="799"/>
                      <a:pt x="50059" y="799"/>
                    </a:cubicBezTo>
                    <a:cubicBezTo>
                      <a:pt x="47893" y="799"/>
                      <a:pt x="45736" y="1657"/>
                      <a:pt x="44135" y="3358"/>
                    </a:cubicBezTo>
                    <a:cubicBezTo>
                      <a:pt x="44070" y="3391"/>
                      <a:pt x="44037" y="3424"/>
                      <a:pt x="44005" y="3456"/>
                    </a:cubicBezTo>
                    <a:cubicBezTo>
                      <a:pt x="41722" y="1309"/>
                      <a:pt x="38647" y="0"/>
                      <a:pt x="353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1420;p65">
                <a:extLst>
                  <a:ext uri="{FF2B5EF4-FFF2-40B4-BE49-F238E27FC236}">
                    <a16:creationId xmlns:a16="http://schemas.microsoft.com/office/drawing/2014/main" id="{702B9077-710E-400D-991D-1360B1A8D975}"/>
                  </a:ext>
                </a:extLst>
              </p:cNvPr>
              <p:cNvSpPr/>
              <p:nvPr/>
            </p:nvSpPr>
            <p:spPr>
              <a:xfrm>
                <a:off x="4103575" y="3860250"/>
                <a:ext cx="1226525" cy="959350"/>
              </a:xfrm>
              <a:custGeom>
                <a:avLst/>
                <a:gdLst/>
                <a:ahLst/>
                <a:cxnLst/>
                <a:rect l="l" t="t" r="r" b="b"/>
                <a:pathLst>
                  <a:path w="49061" h="38374" extrusionOk="0">
                    <a:moveTo>
                      <a:pt x="19856" y="1"/>
                    </a:moveTo>
                    <a:cubicBezTo>
                      <a:pt x="19417" y="1"/>
                      <a:pt x="18974" y="15"/>
                      <a:pt x="18528" y="45"/>
                    </a:cubicBezTo>
                    <a:cubicBezTo>
                      <a:pt x="9068" y="697"/>
                      <a:pt x="1403" y="8363"/>
                      <a:pt x="750" y="17823"/>
                    </a:cubicBezTo>
                    <a:cubicBezTo>
                      <a:pt x="0" y="29044"/>
                      <a:pt x="8840" y="38373"/>
                      <a:pt x="19898" y="38373"/>
                    </a:cubicBezTo>
                    <a:cubicBezTo>
                      <a:pt x="27401" y="38373"/>
                      <a:pt x="37024" y="38047"/>
                      <a:pt x="46320" y="32698"/>
                    </a:cubicBezTo>
                    <a:cubicBezTo>
                      <a:pt x="49060" y="31132"/>
                      <a:pt x="48636" y="27022"/>
                      <a:pt x="45570" y="26141"/>
                    </a:cubicBezTo>
                    <a:cubicBezTo>
                      <a:pt x="42080" y="25130"/>
                      <a:pt x="39079" y="23009"/>
                      <a:pt x="39079" y="19193"/>
                    </a:cubicBezTo>
                    <a:cubicBezTo>
                      <a:pt x="39079" y="8574"/>
                      <a:pt x="30476" y="1"/>
                      <a:pt x="198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421;p65">
                <a:extLst>
                  <a:ext uri="{FF2B5EF4-FFF2-40B4-BE49-F238E27FC236}">
                    <a16:creationId xmlns:a16="http://schemas.microsoft.com/office/drawing/2014/main" id="{B85A524C-3B0E-4B01-B95D-1016F902EBE9}"/>
                  </a:ext>
                </a:extLst>
              </p:cNvPr>
              <p:cNvSpPr/>
              <p:nvPr/>
            </p:nvSpPr>
            <p:spPr>
              <a:xfrm>
                <a:off x="3931500" y="4190500"/>
                <a:ext cx="547225" cy="1180375"/>
              </a:xfrm>
              <a:custGeom>
                <a:avLst/>
                <a:gdLst/>
                <a:ahLst/>
                <a:cxnLst/>
                <a:rect l="l" t="t" r="r" b="b"/>
                <a:pathLst>
                  <a:path w="21889" h="47215" extrusionOk="0">
                    <a:moveTo>
                      <a:pt x="12559" y="0"/>
                    </a:moveTo>
                    <a:cubicBezTo>
                      <a:pt x="9768" y="0"/>
                      <a:pt x="7047" y="1433"/>
                      <a:pt x="5513" y="4026"/>
                    </a:cubicBezTo>
                    <a:cubicBezTo>
                      <a:pt x="0" y="13257"/>
                      <a:pt x="3458" y="36776"/>
                      <a:pt x="4632" y="41115"/>
                    </a:cubicBezTo>
                    <a:cubicBezTo>
                      <a:pt x="5611" y="44801"/>
                      <a:pt x="8906" y="47214"/>
                      <a:pt x="12526" y="47214"/>
                    </a:cubicBezTo>
                    <a:cubicBezTo>
                      <a:pt x="13244" y="47214"/>
                      <a:pt x="13962" y="47117"/>
                      <a:pt x="14679" y="46921"/>
                    </a:cubicBezTo>
                    <a:cubicBezTo>
                      <a:pt x="19050" y="45747"/>
                      <a:pt x="21627" y="41245"/>
                      <a:pt x="20486" y="36874"/>
                    </a:cubicBezTo>
                    <a:cubicBezTo>
                      <a:pt x="19116" y="31785"/>
                      <a:pt x="18170" y="15965"/>
                      <a:pt x="19670" y="12279"/>
                    </a:cubicBezTo>
                    <a:cubicBezTo>
                      <a:pt x="21888" y="8397"/>
                      <a:pt x="20584" y="3471"/>
                      <a:pt x="16734" y="1155"/>
                    </a:cubicBezTo>
                    <a:cubicBezTo>
                      <a:pt x="15423" y="373"/>
                      <a:pt x="13982" y="0"/>
                      <a:pt x="125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22;p65">
                <a:extLst>
                  <a:ext uri="{FF2B5EF4-FFF2-40B4-BE49-F238E27FC236}">
                    <a16:creationId xmlns:a16="http://schemas.microsoft.com/office/drawing/2014/main" id="{6B13AC5F-1AB9-4461-8822-D887AB083CEE}"/>
                  </a:ext>
                </a:extLst>
              </p:cNvPr>
              <p:cNvSpPr/>
              <p:nvPr/>
            </p:nvSpPr>
            <p:spPr>
              <a:xfrm>
                <a:off x="4024475" y="5029150"/>
                <a:ext cx="447725" cy="341725"/>
              </a:xfrm>
              <a:custGeom>
                <a:avLst/>
                <a:gdLst/>
                <a:ahLst/>
                <a:cxnLst/>
                <a:rect l="l" t="t" r="r" b="b"/>
                <a:pathLst>
                  <a:path w="17909" h="13669" extrusionOk="0">
                    <a:moveTo>
                      <a:pt x="16114" y="1"/>
                    </a:moveTo>
                    <a:lnTo>
                      <a:pt x="0" y="2708"/>
                    </a:lnTo>
                    <a:cubicBezTo>
                      <a:pt x="326" y="4959"/>
                      <a:pt x="652" y="6688"/>
                      <a:pt x="913" y="7569"/>
                    </a:cubicBezTo>
                    <a:cubicBezTo>
                      <a:pt x="1892" y="11255"/>
                      <a:pt x="5187" y="13668"/>
                      <a:pt x="8807" y="13668"/>
                    </a:cubicBezTo>
                    <a:cubicBezTo>
                      <a:pt x="9525" y="13668"/>
                      <a:pt x="10243" y="13571"/>
                      <a:pt x="10960" y="13375"/>
                    </a:cubicBezTo>
                    <a:cubicBezTo>
                      <a:pt x="15331" y="12201"/>
                      <a:pt x="17908" y="7699"/>
                      <a:pt x="16767" y="3328"/>
                    </a:cubicBezTo>
                    <a:cubicBezTo>
                      <a:pt x="16538" y="2480"/>
                      <a:pt x="16310" y="1338"/>
                      <a:pt x="16114" y="1"/>
                    </a:cubicBezTo>
                    <a:close/>
                  </a:path>
                </a:pathLst>
              </a:custGeom>
              <a:solidFill>
                <a:srgbClr val="99F8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423;p65">
                <a:extLst>
                  <a:ext uri="{FF2B5EF4-FFF2-40B4-BE49-F238E27FC236}">
                    <a16:creationId xmlns:a16="http://schemas.microsoft.com/office/drawing/2014/main" id="{261DBF7E-46FA-4E60-8FA1-0018D235D0B0}"/>
                  </a:ext>
                </a:extLst>
              </p:cNvPr>
              <p:cNvSpPr/>
              <p:nvPr/>
            </p:nvSpPr>
            <p:spPr>
              <a:xfrm>
                <a:off x="2983075" y="4190925"/>
                <a:ext cx="744575" cy="1114700"/>
              </a:xfrm>
              <a:custGeom>
                <a:avLst/>
                <a:gdLst/>
                <a:ahLst/>
                <a:cxnLst/>
                <a:rect l="l" t="t" r="r" b="b"/>
                <a:pathLst>
                  <a:path w="29783" h="44588" extrusionOk="0">
                    <a:moveTo>
                      <a:pt x="20419" y="0"/>
                    </a:moveTo>
                    <a:cubicBezTo>
                      <a:pt x="18898" y="0"/>
                      <a:pt x="17359" y="420"/>
                      <a:pt x="15984" y="1301"/>
                    </a:cubicBezTo>
                    <a:cubicBezTo>
                      <a:pt x="12396" y="3617"/>
                      <a:pt x="7470" y="8249"/>
                      <a:pt x="4339" y="14349"/>
                    </a:cubicBezTo>
                    <a:cubicBezTo>
                      <a:pt x="0" y="22798"/>
                      <a:pt x="66" y="31736"/>
                      <a:pt x="4535" y="40184"/>
                    </a:cubicBezTo>
                    <a:cubicBezTo>
                      <a:pt x="6003" y="42989"/>
                      <a:pt x="8840" y="44588"/>
                      <a:pt x="11809" y="44588"/>
                    </a:cubicBezTo>
                    <a:cubicBezTo>
                      <a:pt x="13081" y="44588"/>
                      <a:pt x="14386" y="44262"/>
                      <a:pt x="15625" y="43642"/>
                    </a:cubicBezTo>
                    <a:cubicBezTo>
                      <a:pt x="19605" y="41522"/>
                      <a:pt x="21171" y="36563"/>
                      <a:pt x="19050" y="32551"/>
                    </a:cubicBezTo>
                    <a:cubicBezTo>
                      <a:pt x="17093" y="28865"/>
                      <a:pt x="17061" y="25473"/>
                      <a:pt x="18920" y="21819"/>
                    </a:cubicBezTo>
                    <a:cubicBezTo>
                      <a:pt x="20551" y="18622"/>
                      <a:pt x="23389" y="16045"/>
                      <a:pt x="24857" y="15099"/>
                    </a:cubicBezTo>
                    <a:cubicBezTo>
                      <a:pt x="28673" y="12653"/>
                      <a:pt x="29782" y="7564"/>
                      <a:pt x="27336" y="3748"/>
                    </a:cubicBezTo>
                    <a:cubicBezTo>
                      <a:pt x="25770" y="1326"/>
                      <a:pt x="23123" y="0"/>
                      <a:pt x="204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424;p65">
                <a:extLst>
                  <a:ext uri="{FF2B5EF4-FFF2-40B4-BE49-F238E27FC236}">
                    <a16:creationId xmlns:a16="http://schemas.microsoft.com/office/drawing/2014/main" id="{4F32F440-F01D-435C-8625-AA06AD891C6E}"/>
                  </a:ext>
                </a:extLst>
              </p:cNvPr>
              <p:cNvSpPr/>
              <p:nvPr/>
            </p:nvSpPr>
            <p:spPr>
              <a:xfrm>
                <a:off x="3041800" y="4944350"/>
                <a:ext cx="470550" cy="361275"/>
              </a:xfrm>
              <a:custGeom>
                <a:avLst/>
                <a:gdLst/>
                <a:ahLst/>
                <a:cxnLst/>
                <a:rect l="l" t="t" r="r" b="b"/>
                <a:pathLst>
                  <a:path w="18822" h="14451" extrusionOk="0">
                    <a:moveTo>
                      <a:pt x="15690" y="0"/>
                    </a:moveTo>
                    <a:lnTo>
                      <a:pt x="0" y="4828"/>
                    </a:lnTo>
                    <a:cubicBezTo>
                      <a:pt x="555" y="6589"/>
                      <a:pt x="1272" y="8318"/>
                      <a:pt x="2186" y="10047"/>
                    </a:cubicBezTo>
                    <a:cubicBezTo>
                      <a:pt x="3654" y="12852"/>
                      <a:pt x="6491" y="14451"/>
                      <a:pt x="9460" y="14451"/>
                    </a:cubicBezTo>
                    <a:cubicBezTo>
                      <a:pt x="10732" y="14451"/>
                      <a:pt x="12037" y="14125"/>
                      <a:pt x="13276" y="13505"/>
                    </a:cubicBezTo>
                    <a:cubicBezTo>
                      <a:pt x="17256" y="11385"/>
                      <a:pt x="18822" y="6426"/>
                      <a:pt x="16701" y="2414"/>
                    </a:cubicBezTo>
                    <a:cubicBezTo>
                      <a:pt x="16277" y="1599"/>
                      <a:pt x="15919" y="783"/>
                      <a:pt x="15690" y="0"/>
                    </a:cubicBezTo>
                    <a:close/>
                  </a:path>
                </a:pathLst>
              </a:custGeom>
              <a:solidFill>
                <a:srgbClr val="99F8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425;p65">
                <a:extLst>
                  <a:ext uri="{FF2B5EF4-FFF2-40B4-BE49-F238E27FC236}">
                    <a16:creationId xmlns:a16="http://schemas.microsoft.com/office/drawing/2014/main" id="{95B77346-0F42-4A45-AFC9-195165B983BF}"/>
                  </a:ext>
                </a:extLst>
              </p:cNvPr>
              <p:cNvSpPr/>
              <p:nvPr/>
            </p:nvSpPr>
            <p:spPr>
              <a:xfrm>
                <a:off x="3381025" y="707025"/>
                <a:ext cx="2588425" cy="2692325"/>
              </a:xfrm>
              <a:custGeom>
                <a:avLst/>
                <a:gdLst/>
                <a:ahLst/>
                <a:cxnLst/>
                <a:rect l="l" t="t" r="r" b="b"/>
                <a:pathLst>
                  <a:path w="103537" h="107693" extrusionOk="0">
                    <a:moveTo>
                      <a:pt x="38655" y="0"/>
                    </a:moveTo>
                    <a:cubicBezTo>
                      <a:pt x="12168" y="0"/>
                      <a:pt x="1" y="16082"/>
                      <a:pt x="1" y="35948"/>
                    </a:cubicBezTo>
                    <a:cubicBezTo>
                      <a:pt x="1" y="69187"/>
                      <a:pt x="11124" y="83507"/>
                      <a:pt x="11124" y="83507"/>
                    </a:cubicBezTo>
                    <a:cubicBezTo>
                      <a:pt x="19748" y="101476"/>
                      <a:pt x="37894" y="107692"/>
                      <a:pt x="55956" y="107692"/>
                    </a:cubicBezTo>
                    <a:cubicBezTo>
                      <a:pt x="74652" y="107692"/>
                      <a:pt x="93258" y="101032"/>
                      <a:pt x="101123" y="93848"/>
                    </a:cubicBezTo>
                    <a:cubicBezTo>
                      <a:pt x="103536" y="91662"/>
                      <a:pt x="102851" y="87683"/>
                      <a:pt x="99818" y="86476"/>
                    </a:cubicBezTo>
                    <a:cubicBezTo>
                      <a:pt x="92511" y="83670"/>
                      <a:pt x="88694" y="75254"/>
                      <a:pt x="88694" y="66317"/>
                    </a:cubicBezTo>
                    <a:cubicBezTo>
                      <a:pt x="88694" y="58847"/>
                      <a:pt x="85269" y="52029"/>
                      <a:pt x="79659" y="46875"/>
                    </a:cubicBezTo>
                    <a:cubicBezTo>
                      <a:pt x="77767" y="45146"/>
                      <a:pt x="76755" y="42602"/>
                      <a:pt x="77049" y="40025"/>
                    </a:cubicBezTo>
                    <a:cubicBezTo>
                      <a:pt x="77212" y="38688"/>
                      <a:pt x="77310" y="37318"/>
                      <a:pt x="77310" y="35948"/>
                    </a:cubicBezTo>
                    <a:cubicBezTo>
                      <a:pt x="77310" y="16082"/>
                      <a:pt x="62077" y="0"/>
                      <a:pt x="386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426;p65">
                <a:extLst>
                  <a:ext uri="{FF2B5EF4-FFF2-40B4-BE49-F238E27FC236}">
                    <a16:creationId xmlns:a16="http://schemas.microsoft.com/office/drawing/2014/main" id="{37364543-4C8D-45E8-91EC-9EF39989FB39}"/>
                  </a:ext>
                </a:extLst>
              </p:cNvPr>
              <p:cNvSpPr/>
              <p:nvPr/>
            </p:nvSpPr>
            <p:spPr>
              <a:xfrm>
                <a:off x="2624250" y="1070650"/>
                <a:ext cx="774750" cy="790425"/>
              </a:xfrm>
              <a:custGeom>
                <a:avLst/>
                <a:gdLst/>
                <a:ahLst/>
                <a:cxnLst/>
                <a:rect l="l" t="t" r="r" b="b"/>
                <a:pathLst>
                  <a:path w="30990" h="31617" extrusionOk="0">
                    <a:moveTo>
                      <a:pt x="8443" y="0"/>
                    </a:moveTo>
                    <a:cubicBezTo>
                      <a:pt x="7384" y="0"/>
                      <a:pt x="6404" y="227"/>
                      <a:pt x="5546" y="722"/>
                    </a:cubicBezTo>
                    <a:cubicBezTo>
                      <a:pt x="1" y="3918"/>
                      <a:pt x="1599" y="17097"/>
                      <a:pt x="6264" y="25154"/>
                    </a:cubicBezTo>
                    <a:cubicBezTo>
                      <a:pt x="8985" y="29872"/>
                      <a:pt x="12027" y="31617"/>
                      <a:pt x="15191" y="31617"/>
                    </a:cubicBezTo>
                    <a:cubicBezTo>
                      <a:pt x="17451" y="31617"/>
                      <a:pt x="19774" y="30726"/>
                      <a:pt x="22084" y="29394"/>
                    </a:cubicBezTo>
                    <a:cubicBezTo>
                      <a:pt x="27630" y="26165"/>
                      <a:pt x="30990" y="21631"/>
                      <a:pt x="26358" y="13574"/>
                    </a:cubicBezTo>
                    <a:cubicBezTo>
                      <a:pt x="22415" y="6764"/>
                      <a:pt x="14231" y="0"/>
                      <a:pt x="84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427;p65">
                <a:extLst>
                  <a:ext uri="{FF2B5EF4-FFF2-40B4-BE49-F238E27FC236}">
                    <a16:creationId xmlns:a16="http://schemas.microsoft.com/office/drawing/2014/main" id="{B4E147DE-1791-4B25-A387-1973AFCCF74B}"/>
                  </a:ext>
                </a:extLst>
              </p:cNvPr>
              <p:cNvSpPr/>
              <p:nvPr/>
            </p:nvSpPr>
            <p:spPr>
              <a:xfrm>
                <a:off x="2780025" y="2824875"/>
                <a:ext cx="2100725" cy="1831625"/>
              </a:xfrm>
              <a:custGeom>
                <a:avLst/>
                <a:gdLst/>
                <a:ahLst/>
                <a:cxnLst/>
                <a:rect l="l" t="t" r="r" b="b"/>
                <a:pathLst>
                  <a:path w="84029" h="73265" extrusionOk="0">
                    <a:moveTo>
                      <a:pt x="42015" y="0"/>
                    </a:moveTo>
                    <a:cubicBezTo>
                      <a:pt x="18789" y="0"/>
                      <a:pt x="0" y="16408"/>
                      <a:pt x="0" y="36632"/>
                    </a:cubicBezTo>
                    <a:cubicBezTo>
                      <a:pt x="0" y="56857"/>
                      <a:pt x="13015" y="73264"/>
                      <a:pt x="42015" y="73264"/>
                    </a:cubicBezTo>
                    <a:cubicBezTo>
                      <a:pt x="71014" y="73264"/>
                      <a:pt x="84029" y="56857"/>
                      <a:pt x="84029" y="36632"/>
                    </a:cubicBezTo>
                    <a:cubicBezTo>
                      <a:pt x="84029" y="16408"/>
                      <a:pt x="65207" y="0"/>
                      <a:pt x="420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428;p65">
                <a:extLst>
                  <a:ext uri="{FF2B5EF4-FFF2-40B4-BE49-F238E27FC236}">
                    <a16:creationId xmlns:a16="http://schemas.microsoft.com/office/drawing/2014/main" id="{DCAA7EB3-C5F3-4FFF-8D96-B6BCF0E272E0}"/>
                  </a:ext>
                </a:extLst>
              </p:cNvPr>
              <p:cNvSpPr/>
              <p:nvPr/>
            </p:nvSpPr>
            <p:spPr>
              <a:xfrm>
                <a:off x="3293775" y="2827325"/>
                <a:ext cx="1586975" cy="1829175"/>
              </a:xfrm>
              <a:custGeom>
                <a:avLst/>
                <a:gdLst/>
                <a:ahLst/>
                <a:cxnLst/>
                <a:rect l="l" t="t" r="r" b="b"/>
                <a:pathLst>
                  <a:path w="63479" h="73167" extrusionOk="0">
                    <a:moveTo>
                      <a:pt x="24400" y="0"/>
                    </a:moveTo>
                    <a:lnTo>
                      <a:pt x="24400" y="0"/>
                    </a:lnTo>
                    <a:cubicBezTo>
                      <a:pt x="44820" y="12526"/>
                      <a:pt x="56563" y="65860"/>
                      <a:pt x="1" y="69219"/>
                    </a:cubicBezTo>
                    <a:cubicBezTo>
                      <a:pt x="5840" y="71731"/>
                      <a:pt x="12951" y="73166"/>
                      <a:pt x="21465" y="73166"/>
                    </a:cubicBezTo>
                    <a:cubicBezTo>
                      <a:pt x="50464" y="73166"/>
                      <a:pt x="63479" y="56759"/>
                      <a:pt x="63479" y="36534"/>
                    </a:cubicBezTo>
                    <a:cubicBezTo>
                      <a:pt x="63479" y="17158"/>
                      <a:pt x="46223" y="1305"/>
                      <a:pt x="244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429;p65">
                <a:extLst>
                  <a:ext uri="{FF2B5EF4-FFF2-40B4-BE49-F238E27FC236}">
                    <a16:creationId xmlns:a16="http://schemas.microsoft.com/office/drawing/2014/main" id="{1B890A43-428E-40D9-99BA-E87C2FC72463}"/>
                  </a:ext>
                </a:extLst>
              </p:cNvPr>
              <p:cNvSpPr/>
              <p:nvPr/>
            </p:nvSpPr>
            <p:spPr>
              <a:xfrm>
                <a:off x="1578800" y="1249325"/>
                <a:ext cx="3502575" cy="2162950"/>
              </a:xfrm>
              <a:custGeom>
                <a:avLst/>
                <a:gdLst/>
                <a:ahLst/>
                <a:cxnLst/>
                <a:rect l="l" t="t" r="r" b="b"/>
                <a:pathLst>
                  <a:path w="140103" h="86518" extrusionOk="0">
                    <a:moveTo>
                      <a:pt x="97109" y="1"/>
                    </a:moveTo>
                    <a:cubicBezTo>
                      <a:pt x="60803" y="1"/>
                      <a:pt x="28803" y="9363"/>
                      <a:pt x="12852" y="25281"/>
                    </a:cubicBezTo>
                    <a:cubicBezTo>
                      <a:pt x="0" y="38133"/>
                      <a:pt x="0" y="58977"/>
                      <a:pt x="12852" y="71862"/>
                    </a:cubicBezTo>
                    <a:cubicBezTo>
                      <a:pt x="25459" y="84447"/>
                      <a:pt x="47258" y="86517"/>
                      <a:pt x="68170" y="86517"/>
                    </a:cubicBezTo>
                    <a:cubicBezTo>
                      <a:pt x="78426" y="86517"/>
                      <a:pt x="88469" y="86019"/>
                      <a:pt x="97109" y="86019"/>
                    </a:cubicBezTo>
                    <a:cubicBezTo>
                      <a:pt x="120857" y="86019"/>
                      <a:pt x="140102" y="66773"/>
                      <a:pt x="140102" y="42994"/>
                    </a:cubicBezTo>
                    <a:cubicBezTo>
                      <a:pt x="140102" y="19246"/>
                      <a:pt x="120857" y="1"/>
                      <a:pt x="9710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430;p65">
                <a:extLst>
                  <a:ext uri="{FF2B5EF4-FFF2-40B4-BE49-F238E27FC236}">
                    <a16:creationId xmlns:a16="http://schemas.microsoft.com/office/drawing/2014/main" id="{1C4590A3-E8AF-4230-A78C-A143F497E98D}"/>
                  </a:ext>
                </a:extLst>
              </p:cNvPr>
              <p:cNvSpPr/>
              <p:nvPr/>
            </p:nvSpPr>
            <p:spPr>
              <a:xfrm>
                <a:off x="2492950" y="1423025"/>
                <a:ext cx="2588425" cy="1989150"/>
              </a:xfrm>
              <a:custGeom>
                <a:avLst/>
                <a:gdLst/>
                <a:ahLst/>
                <a:cxnLst/>
                <a:rect l="l" t="t" r="r" b="b"/>
                <a:pathLst>
                  <a:path w="103537" h="79566" extrusionOk="0">
                    <a:moveTo>
                      <a:pt x="83997" y="1"/>
                    </a:moveTo>
                    <a:lnTo>
                      <a:pt x="83997" y="1"/>
                    </a:lnTo>
                    <a:cubicBezTo>
                      <a:pt x="95590" y="25068"/>
                      <a:pt x="95001" y="77297"/>
                      <a:pt x="14767" y="77297"/>
                    </a:cubicBezTo>
                    <a:cubicBezTo>
                      <a:pt x="10117" y="77297"/>
                      <a:pt x="5199" y="77122"/>
                      <a:pt x="1" y="76755"/>
                    </a:cubicBezTo>
                    <a:lnTo>
                      <a:pt x="1" y="76755"/>
                    </a:lnTo>
                    <a:cubicBezTo>
                      <a:pt x="9880" y="79016"/>
                      <a:pt x="20902" y="79566"/>
                      <a:pt x="31686" y="79566"/>
                    </a:cubicBezTo>
                    <a:cubicBezTo>
                      <a:pt x="41911" y="79566"/>
                      <a:pt x="51923" y="79071"/>
                      <a:pt x="60543" y="79071"/>
                    </a:cubicBezTo>
                    <a:cubicBezTo>
                      <a:pt x="84291" y="79071"/>
                      <a:pt x="103536" y="59825"/>
                      <a:pt x="103536" y="36046"/>
                    </a:cubicBezTo>
                    <a:cubicBezTo>
                      <a:pt x="103536" y="20975"/>
                      <a:pt x="95773" y="7699"/>
                      <a:pt x="839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431;p65">
                <a:extLst>
                  <a:ext uri="{FF2B5EF4-FFF2-40B4-BE49-F238E27FC236}">
                    <a16:creationId xmlns:a16="http://schemas.microsoft.com/office/drawing/2014/main" id="{9F3F1831-6A66-4418-A6AD-9C58166EAB21}"/>
                  </a:ext>
                </a:extLst>
              </p:cNvPr>
              <p:cNvSpPr/>
              <p:nvPr/>
            </p:nvSpPr>
            <p:spPr>
              <a:xfrm>
                <a:off x="3935575" y="1945750"/>
                <a:ext cx="619800" cy="359675"/>
              </a:xfrm>
              <a:custGeom>
                <a:avLst/>
                <a:gdLst/>
                <a:ahLst/>
                <a:cxnLst/>
                <a:rect l="l" t="t" r="r" b="b"/>
                <a:pathLst>
                  <a:path w="24792" h="14387" extrusionOk="0">
                    <a:moveTo>
                      <a:pt x="12396" y="1"/>
                    </a:moveTo>
                    <a:cubicBezTo>
                      <a:pt x="5546" y="1"/>
                      <a:pt x="0" y="3230"/>
                      <a:pt x="0" y="7210"/>
                    </a:cubicBezTo>
                    <a:cubicBezTo>
                      <a:pt x="0" y="11157"/>
                      <a:pt x="5546" y="14386"/>
                      <a:pt x="12396" y="14386"/>
                    </a:cubicBezTo>
                    <a:cubicBezTo>
                      <a:pt x="19214" y="14386"/>
                      <a:pt x="24792" y="11157"/>
                      <a:pt x="24792" y="7210"/>
                    </a:cubicBezTo>
                    <a:cubicBezTo>
                      <a:pt x="24792" y="3230"/>
                      <a:pt x="19214" y="1"/>
                      <a:pt x="12396" y="1"/>
                    </a:cubicBezTo>
                    <a:close/>
                  </a:path>
                </a:pathLst>
              </a:custGeom>
              <a:solidFill>
                <a:srgbClr val="FF9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432;p65">
                <a:extLst>
                  <a:ext uri="{FF2B5EF4-FFF2-40B4-BE49-F238E27FC236}">
                    <a16:creationId xmlns:a16="http://schemas.microsoft.com/office/drawing/2014/main" id="{5BEA9950-9369-47F2-AF38-3E9E4CE85653}"/>
                  </a:ext>
                </a:extLst>
              </p:cNvPr>
              <p:cNvSpPr/>
              <p:nvPr/>
            </p:nvSpPr>
            <p:spPr>
              <a:xfrm>
                <a:off x="2255650" y="1945750"/>
                <a:ext cx="619800" cy="359675"/>
              </a:xfrm>
              <a:custGeom>
                <a:avLst/>
                <a:gdLst/>
                <a:ahLst/>
                <a:cxnLst/>
                <a:rect l="l" t="t" r="r" b="b"/>
                <a:pathLst>
                  <a:path w="24792" h="14387" extrusionOk="0">
                    <a:moveTo>
                      <a:pt x="12396" y="1"/>
                    </a:moveTo>
                    <a:cubicBezTo>
                      <a:pt x="5546" y="1"/>
                      <a:pt x="1" y="3230"/>
                      <a:pt x="1" y="7210"/>
                    </a:cubicBezTo>
                    <a:cubicBezTo>
                      <a:pt x="1" y="11157"/>
                      <a:pt x="5546" y="14386"/>
                      <a:pt x="12396" y="14386"/>
                    </a:cubicBezTo>
                    <a:cubicBezTo>
                      <a:pt x="19246" y="14386"/>
                      <a:pt x="24792" y="11157"/>
                      <a:pt x="24792" y="7210"/>
                    </a:cubicBezTo>
                    <a:cubicBezTo>
                      <a:pt x="24792" y="3230"/>
                      <a:pt x="19246" y="1"/>
                      <a:pt x="12396" y="1"/>
                    </a:cubicBezTo>
                    <a:close/>
                  </a:path>
                </a:pathLst>
              </a:custGeom>
              <a:solidFill>
                <a:srgbClr val="FF9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433;p65">
                <a:extLst>
                  <a:ext uri="{FF2B5EF4-FFF2-40B4-BE49-F238E27FC236}">
                    <a16:creationId xmlns:a16="http://schemas.microsoft.com/office/drawing/2014/main" id="{23110C8C-D143-4E94-89E4-E3DABE3AD9A1}"/>
                  </a:ext>
                </a:extLst>
              </p:cNvPr>
              <p:cNvSpPr/>
              <p:nvPr/>
            </p:nvSpPr>
            <p:spPr>
              <a:xfrm>
                <a:off x="2920275" y="303925"/>
                <a:ext cx="921550" cy="1403000"/>
              </a:xfrm>
              <a:custGeom>
                <a:avLst/>
                <a:gdLst/>
                <a:ahLst/>
                <a:cxnLst/>
                <a:rect l="l" t="t" r="r" b="b"/>
                <a:pathLst>
                  <a:path w="36862" h="56120" extrusionOk="0">
                    <a:moveTo>
                      <a:pt x="7610" y="0"/>
                    </a:moveTo>
                    <a:cubicBezTo>
                      <a:pt x="6792" y="0"/>
                      <a:pt x="5962" y="141"/>
                      <a:pt x="5155" y="434"/>
                    </a:cubicBezTo>
                    <a:cubicBezTo>
                      <a:pt x="1925" y="1609"/>
                      <a:pt x="1" y="4903"/>
                      <a:pt x="523" y="8296"/>
                    </a:cubicBezTo>
                    <a:lnTo>
                      <a:pt x="6949" y="49592"/>
                    </a:lnTo>
                    <a:cubicBezTo>
                      <a:pt x="7405" y="52463"/>
                      <a:pt x="9526" y="54779"/>
                      <a:pt x="12364" y="55497"/>
                    </a:cubicBezTo>
                    <a:cubicBezTo>
                      <a:pt x="14074" y="55916"/>
                      <a:pt x="15803" y="56120"/>
                      <a:pt x="17516" y="56120"/>
                    </a:cubicBezTo>
                    <a:cubicBezTo>
                      <a:pt x="24328" y="56120"/>
                      <a:pt x="30883" y="52900"/>
                      <a:pt x="35002" y="47244"/>
                    </a:cubicBezTo>
                    <a:cubicBezTo>
                      <a:pt x="36731" y="44895"/>
                      <a:pt x="36861" y="41731"/>
                      <a:pt x="35361" y="39252"/>
                    </a:cubicBezTo>
                    <a:lnTo>
                      <a:pt x="13734" y="3468"/>
                    </a:lnTo>
                    <a:cubicBezTo>
                      <a:pt x="12413" y="1266"/>
                      <a:pt x="10064" y="0"/>
                      <a:pt x="7610" y="0"/>
                    </a:cubicBezTo>
                    <a:close/>
                  </a:path>
                </a:pathLst>
              </a:custGeom>
              <a:solidFill>
                <a:srgbClr val="F4D9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434;p65">
                <a:extLst>
                  <a:ext uri="{FF2B5EF4-FFF2-40B4-BE49-F238E27FC236}">
                    <a16:creationId xmlns:a16="http://schemas.microsoft.com/office/drawing/2014/main" id="{849324E3-6EA9-44B7-8BDC-A4949F063E8C}"/>
                  </a:ext>
                </a:extLst>
              </p:cNvPr>
              <p:cNvSpPr/>
              <p:nvPr/>
            </p:nvSpPr>
            <p:spPr>
              <a:xfrm>
                <a:off x="2920275" y="303925"/>
                <a:ext cx="573325" cy="473850"/>
              </a:xfrm>
              <a:custGeom>
                <a:avLst/>
                <a:gdLst/>
                <a:ahLst/>
                <a:cxnLst/>
                <a:rect l="l" t="t" r="r" b="b"/>
                <a:pathLst>
                  <a:path w="22933" h="18954" extrusionOk="0">
                    <a:moveTo>
                      <a:pt x="7610" y="0"/>
                    </a:moveTo>
                    <a:cubicBezTo>
                      <a:pt x="6792" y="0"/>
                      <a:pt x="5962" y="141"/>
                      <a:pt x="5155" y="434"/>
                    </a:cubicBezTo>
                    <a:cubicBezTo>
                      <a:pt x="1925" y="1609"/>
                      <a:pt x="1" y="4903"/>
                      <a:pt x="523" y="8296"/>
                    </a:cubicBezTo>
                    <a:lnTo>
                      <a:pt x="1664" y="15733"/>
                    </a:lnTo>
                    <a:cubicBezTo>
                      <a:pt x="8306" y="18141"/>
                      <a:pt x="13913" y="18953"/>
                      <a:pt x="18540" y="18953"/>
                    </a:cubicBezTo>
                    <a:cubicBezTo>
                      <a:pt x="20118" y="18953"/>
                      <a:pt x="21581" y="18859"/>
                      <a:pt x="22933" y="18701"/>
                    </a:cubicBezTo>
                    <a:lnTo>
                      <a:pt x="13734" y="3468"/>
                    </a:lnTo>
                    <a:cubicBezTo>
                      <a:pt x="12413" y="1266"/>
                      <a:pt x="10064" y="0"/>
                      <a:pt x="76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435;p65">
                <a:extLst>
                  <a:ext uri="{FF2B5EF4-FFF2-40B4-BE49-F238E27FC236}">
                    <a16:creationId xmlns:a16="http://schemas.microsoft.com/office/drawing/2014/main" id="{5157AFC9-57DC-4587-9F6F-543A82C4313B}"/>
                  </a:ext>
                </a:extLst>
              </p:cNvPr>
              <p:cNvSpPr/>
              <p:nvPr/>
            </p:nvSpPr>
            <p:spPr>
              <a:xfrm>
                <a:off x="3040975" y="1202025"/>
                <a:ext cx="800025" cy="504900"/>
              </a:xfrm>
              <a:custGeom>
                <a:avLst/>
                <a:gdLst/>
                <a:ahLst/>
                <a:cxnLst/>
                <a:rect l="l" t="t" r="r" b="b"/>
                <a:pathLst>
                  <a:path w="32001" h="20196" extrusionOk="0">
                    <a:moveTo>
                      <a:pt x="0" y="1"/>
                    </a:moveTo>
                    <a:lnTo>
                      <a:pt x="2121" y="13668"/>
                    </a:lnTo>
                    <a:cubicBezTo>
                      <a:pt x="2577" y="16539"/>
                      <a:pt x="4698" y="18855"/>
                      <a:pt x="7536" y="19573"/>
                    </a:cubicBezTo>
                    <a:cubicBezTo>
                      <a:pt x="9246" y="19992"/>
                      <a:pt x="10975" y="20196"/>
                      <a:pt x="12688" y="20196"/>
                    </a:cubicBezTo>
                    <a:cubicBezTo>
                      <a:pt x="19500" y="20196"/>
                      <a:pt x="26055" y="16976"/>
                      <a:pt x="30174" y="11320"/>
                    </a:cubicBezTo>
                    <a:cubicBezTo>
                      <a:pt x="31740" y="9199"/>
                      <a:pt x="32001" y="6427"/>
                      <a:pt x="30924" y="4111"/>
                    </a:cubicBezTo>
                    <a:lnTo>
                      <a:pt x="30924" y="4111"/>
                    </a:lnTo>
                    <a:cubicBezTo>
                      <a:pt x="28458" y="4746"/>
                      <a:pt x="25413" y="5258"/>
                      <a:pt x="21759" y="5258"/>
                    </a:cubicBezTo>
                    <a:cubicBezTo>
                      <a:pt x="16036" y="5258"/>
                      <a:pt x="8820" y="4002"/>
                      <a:pt x="0" y="1"/>
                    </a:cubicBezTo>
                    <a:close/>
                  </a:path>
                </a:pathLst>
              </a:custGeom>
              <a:solidFill>
                <a:srgbClr val="99F8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436;p65">
                <a:extLst>
                  <a:ext uri="{FF2B5EF4-FFF2-40B4-BE49-F238E27FC236}">
                    <a16:creationId xmlns:a16="http://schemas.microsoft.com/office/drawing/2014/main" id="{0FBC1577-3CBD-42E2-B807-5C994A170D5D}"/>
                  </a:ext>
                </a:extLst>
              </p:cNvPr>
              <p:cNvSpPr/>
              <p:nvPr/>
            </p:nvSpPr>
            <p:spPr>
              <a:xfrm>
                <a:off x="4267475" y="1070650"/>
                <a:ext cx="775575" cy="790425"/>
              </a:xfrm>
              <a:custGeom>
                <a:avLst/>
                <a:gdLst/>
                <a:ahLst/>
                <a:cxnLst/>
                <a:rect l="l" t="t" r="r" b="b"/>
                <a:pathLst>
                  <a:path w="31023" h="31617" extrusionOk="0">
                    <a:moveTo>
                      <a:pt x="22580" y="0"/>
                    </a:moveTo>
                    <a:cubicBezTo>
                      <a:pt x="16792" y="0"/>
                      <a:pt x="8608" y="6764"/>
                      <a:pt x="4665" y="13574"/>
                    </a:cubicBezTo>
                    <a:cubicBezTo>
                      <a:pt x="1" y="21631"/>
                      <a:pt x="3393" y="26165"/>
                      <a:pt x="8939" y="29394"/>
                    </a:cubicBezTo>
                    <a:cubicBezTo>
                      <a:pt x="11249" y="30726"/>
                      <a:pt x="13572" y="31617"/>
                      <a:pt x="15830" y="31617"/>
                    </a:cubicBezTo>
                    <a:cubicBezTo>
                      <a:pt x="18990" y="31617"/>
                      <a:pt x="22025" y="29872"/>
                      <a:pt x="24727" y="25154"/>
                    </a:cubicBezTo>
                    <a:cubicBezTo>
                      <a:pt x="29391" y="17097"/>
                      <a:pt x="31022" y="3918"/>
                      <a:pt x="25477" y="722"/>
                    </a:cubicBezTo>
                    <a:cubicBezTo>
                      <a:pt x="24619" y="227"/>
                      <a:pt x="23639" y="0"/>
                      <a:pt x="225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437;p65">
                <a:extLst>
                  <a:ext uri="{FF2B5EF4-FFF2-40B4-BE49-F238E27FC236}">
                    <a16:creationId xmlns:a16="http://schemas.microsoft.com/office/drawing/2014/main" id="{F3743EF9-8970-4A56-A22E-9E508CECCA23}"/>
                  </a:ext>
                </a:extLst>
              </p:cNvPr>
              <p:cNvSpPr/>
              <p:nvPr/>
            </p:nvSpPr>
            <p:spPr>
              <a:xfrm>
                <a:off x="4455050" y="2967175"/>
                <a:ext cx="1309700" cy="965150"/>
              </a:xfrm>
              <a:custGeom>
                <a:avLst/>
                <a:gdLst/>
                <a:ahLst/>
                <a:cxnLst/>
                <a:rect l="l" t="t" r="r" b="b"/>
                <a:pathLst>
                  <a:path w="52388" h="38606" extrusionOk="0">
                    <a:moveTo>
                      <a:pt x="43723" y="0"/>
                    </a:moveTo>
                    <a:cubicBezTo>
                      <a:pt x="39595" y="0"/>
                      <a:pt x="36045" y="3092"/>
                      <a:pt x="35589" y="7291"/>
                    </a:cubicBezTo>
                    <a:cubicBezTo>
                      <a:pt x="35262" y="10194"/>
                      <a:pt x="33794" y="12771"/>
                      <a:pt x="31576" y="14957"/>
                    </a:cubicBezTo>
                    <a:cubicBezTo>
                      <a:pt x="29129" y="12171"/>
                      <a:pt x="25626" y="10660"/>
                      <a:pt x="22059" y="10660"/>
                    </a:cubicBezTo>
                    <a:cubicBezTo>
                      <a:pt x="19778" y="10660"/>
                      <a:pt x="17471" y="11278"/>
                      <a:pt x="15397" y="12575"/>
                    </a:cubicBezTo>
                    <a:cubicBezTo>
                      <a:pt x="11939" y="14761"/>
                      <a:pt x="9917" y="18316"/>
                      <a:pt x="9558" y="22068"/>
                    </a:cubicBezTo>
                    <a:lnTo>
                      <a:pt x="9395" y="22068"/>
                    </a:lnTo>
                    <a:cubicBezTo>
                      <a:pt x="9133" y="22043"/>
                      <a:pt x="8873" y="22031"/>
                      <a:pt x="8615" y="22031"/>
                    </a:cubicBezTo>
                    <a:cubicBezTo>
                      <a:pt x="4439" y="22031"/>
                      <a:pt x="856" y="25200"/>
                      <a:pt x="457" y="29440"/>
                    </a:cubicBezTo>
                    <a:cubicBezTo>
                      <a:pt x="0" y="33941"/>
                      <a:pt x="3328" y="37954"/>
                      <a:pt x="7829" y="38378"/>
                    </a:cubicBezTo>
                    <a:cubicBezTo>
                      <a:pt x="9232" y="38508"/>
                      <a:pt x="10634" y="38606"/>
                      <a:pt x="12070" y="38606"/>
                    </a:cubicBezTo>
                    <a:cubicBezTo>
                      <a:pt x="30467" y="38606"/>
                      <a:pt x="49876" y="27515"/>
                      <a:pt x="51899" y="9085"/>
                    </a:cubicBezTo>
                    <a:cubicBezTo>
                      <a:pt x="52388" y="4583"/>
                      <a:pt x="49126" y="539"/>
                      <a:pt x="44624" y="49"/>
                    </a:cubicBezTo>
                    <a:cubicBezTo>
                      <a:pt x="44321" y="16"/>
                      <a:pt x="44021" y="0"/>
                      <a:pt x="437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438;p65">
                <a:extLst>
                  <a:ext uri="{FF2B5EF4-FFF2-40B4-BE49-F238E27FC236}">
                    <a16:creationId xmlns:a16="http://schemas.microsoft.com/office/drawing/2014/main" id="{2F9523FF-5711-42FD-B030-E3D5F86E65A4}"/>
                  </a:ext>
                </a:extLst>
              </p:cNvPr>
              <p:cNvSpPr/>
              <p:nvPr/>
            </p:nvSpPr>
            <p:spPr>
              <a:xfrm>
                <a:off x="5312950" y="2967175"/>
                <a:ext cx="451800" cy="395950"/>
              </a:xfrm>
              <a:custGeom>
                <a:avLst/>
                <a:gdLst/>
                <a:ahLst/>
                <a:cxnLst/>
                <a:rect l="l" t="t" r="r" b="b"/>
                <a:pathLst>
                  <a:path w="18072" h="15838" extrusionOk="0">
                    <a:moveTo>
                      <a:pt x="9407" y="0"/>
                    </a:moveTo>
                    <a:cubicBezTo>
                      <a:pt x="5279" y="0"/>
                      <a:pt x="1729" y="3092"/>
                      <a:pt x="1273" y="7291"/>
                    </a:cubicBezTo>
                    <a:cubicBezTo>
                      <a:pt x="1109" y="8726"/>
                      <a:pt x="685" y="10064"/>
                      <a:pt x="0" y="11336"/>
                    </a:cubicBezTo>
                    <a:lnTo>
                      <a:pt x="15984" y="15837"/>
                    </a:lnTo>
                    <a:cubicBezTo>
                      <a:pt x="16767" y="13717"/>
                      <a:pt x="17322" y="11466"/>
                      <a:pt x="17583" y="9085"/>
                    </a:cubicBezTo>
                    <a:cubicBezTo>
                      <a:pt x="18072" y="4583"/>
                      <a:pt x="14810" y="539"/>
                      <a:pt x="10308" y="49"/>
                    </a:cubicBezTo>
                    <a:cubicBezTo>
                      <a:pt x="10005" y="16"/>
                      <a:pt x="9705" y="0"/>
                      <a:pt x="9407" y="0"/>
                    </a:cubicBezTo>
                    <a:close/>
                  </a:path>
                </a:pathLst>
              </a:custGeom>
              <a:solidFill>
                <a:srgbClr val="99F8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439;p65">
                <a:extLst>
                  <a:ext uri="{FF2B5EF4-FFF2-40B4-BE49-F238E27FC236}">
                    <a16:creationId xmlns:a16="http://schemas.microsoft.com/office/drawing/2014/main" id="{57C26D30-7FB7-449E-89D0-D42C7BDDD33B}"/>
                  </a:ext>
                </a:extLst>
              </p:cNvPr>
              <p:cNvSpPr/>
              <p:nvPr/>
            </p:nvSpPr>
            <p:spPr>
              <a:xfrm>
                <a:off x="1738625" y="3678950"/>
                <a:ext cx="459150" cy="474375"/>
              </a:xfrm>
              <a:custGeom>
                <a:avLst/>
                <a:gdLst/>
                <a:ahLst/>
                <a:cxnLst/>
                <a:rect l="l" t="t" r="r" b="b"/>
                <a:pathLst>
                  <a:path w="18366" h="18975" extrusionOk="0">
                    <a:moveTo>
                      <a:pt x="9109" y="0"/>
                    </a:moveTo>
                    <a:cubicBezTo>
                      <a:pt x="6900" y="0"/>
                      <a:pt x="4695" y="884"/>
                      <a:pt x="3067" y="2632"/>
                    </a:cubicBezTo>
                    <a:cubicBezTo>
                      <a:pt x="1" y="5960"/>
                      <a:pt x="196" y="11146"/>
                      <a:pt x="3523" y="14245"/>
                    </a:cubicBezTo>
                    <a:cubicBezTo>
                      <a:pt x="5709" y="16235"/>
                      <a:pt x="8058" y="17801"/>
                      <a:pt x="10569" y="18975"/>
                    </a:cubicBezTo>
                    <a:lnTo>
                      <a:pt x="18366" y="4427"/>
                    </a:lnTo>
                    <a:cubicBezTo>
                      <a:pt x="16996" y="3905"/>
                      <a:pt x="15756" y="3187"/>
                      <a:pt x="14679" y="2176"/>
                    </a:cubicBezTo>
                    <a:cubicBezTo>
                      <a:pt x="13101" y="721"/>
                      <a:pt x="11103" y="0"/>
                      <a:pt x="9109" y="0"/>
                    </a:cubicBezTo>
                    <a:close/>
                  </a:path>
                </a:pathLst>
              </a:custGeom>
              <a:solidFill>
                <a:srgbClr val="99F8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440;p65">
              <a:extLst>
                <a:ext uri="{FF2B5EF4-FFF2-40B4-BE49-F238E27FC236}">
                  <a16:creationId xmlns:a16="http://schemas.microsoft.com/office/drawing/2014/main" id="{251116D5-8713-4A0C-8BDC-14600BF2C449}"/>
                </a:ext>
              </a:extLst>
            </p:cNvPr>
            <p:cNvGrpSpPr/>
            <p:nvPr/>
          </p:nvGrpSpPr>
          <p:grpSpPr>
            <a:xfrm>
              <a:off x="6288526" y="3092129"/>
              <a:ext cx="174035" cy="55171"/>
              <a:chOff x="6381551" y="1724854"/>
              <a:chExt cx="174035" cy="55171"/>
            </a:xfrm>
          </p:grpSpPr>
          <p:sp>
            <p:nvSpPr>
              <p:cNvPr id="9" name="Google Shape;1441;p65">
                <a:extLst>
                  <a:ext uri="{FF2B5EF4-FFF2-40B4-BE49-F238E27FC236}">
                    <a16:creationId xmlns:a16="http://schemas.microsoft.com/office/drawing/2014/main" id="{F8E2CB03-CCC0-4513-A847-991EBEC3DB9E}"/>
                  </a:ext>
                </a:extLst>
              </p:cNvPr>
              <p:cNvSpPr/>
              <p:nvPr/>
            </p:nvSpPr>
            <p:spPr>
              <a:xfrm>
                <a:off x="6381551" y="1724854"/>
                <a:ext cx="36145" cy="55171"/>
              </a:xfrm>
              <a:custGeom>
                <a:avLst/>
                <a:gdLst/>
                <a:ahLst/>
                <a:cxnLst/>
                <a:rect l="l" t="t" r="r" b="b"/>
                <a:pathLst>
                  <a:path w="6134" h="9363" extrusionOk="0">
                    <a:moveTo>
                      <a:pt x="3067" y="0"/>
                    </a:moveTo>
                    <a:cubicBezTo>
                      <a:pt x="1371" y="0"/>
                      <a:pt x="0" y="1370"/>
                      <a:pt x="0" y="3034"/>
                    </a:cubicBezTo>
                    <a:lnTo>
                      <a:pt x="0" y="6296"/>
                    </a:lnTo>
                    <a:cubicBezTo>
                      <a:pt x="0" y="7992"/>
                      <a:pt x="1371" y="9362"/>
                      <a:pt x="3067" y="9362"/>
                    </a:cubicBezTo>
                    <a:cubicBezTo>
                      <a:pt x="4763" y="9362"/>
                      <a:pt x="6133" y="7992"/>
                      <a:pt x="6133" y="6296"/>
                    </a:cubicBezTo>
                    <a:lnTo>
                      <a:pt x="6133" y="3034"/>
                    </a:lnTo>
                    <a:cubicBezTo>
                      <a:pt x="6133" y="1370"/>
                      <a:pt x="4763" y="0"/>
                      <a:pt x="30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442;p65">
                <a:extLst>
                  <a:ext uri="{FF2B5EF4-FFF2-40B4-BE49-F238E27FC236}">
                    <a16:creationId xmlns:a16="http://schemas.microsoft.com/office/drawing/2014/main" id="{436D8977-BA73-4062-829E-BF17A1925BD9}"/>
                  </a:ext>
                </a:extLst>
              </p:cNvPr>
              <p:cNvSpPr/>
              <p:nvPr/>
            </p:nvSpPr>
            <p:spPr>
              <a:xfrm>
                <a:off x="6519441" y="1724854"/>
                <a:ext cx="36145" cy="55171"/>
              </a:xfrm>
              <a:custGeom>
                <a:avLst/>
                <a:gdLst/>
                <a:ahLst/>
                <a:cxnLst/>
                <a:rect l="l" t="t" r="r" b="b"/>
                <a:pathLst>
                  <a:path w="6134" h="9363" extrusionOk="0">
                    <a:moveTo>
                      <a:pt x="3067" y="0"/>
                    </a:moveTo>
                    <a:cubicBezTo>
                      <a:pt x="1371" y="0"/>
                      <a:pt x="0" y="1370"/>
                      <a:pt x="0" y="3034"/>
                    </a:cubicBezTo>
                    <a:lnTo>
                      <a:pt x="0" y="6296"/>
                    </a:lnTo>
                    <a:cubicBezTo>
                      <a:pt x="0" y="7992"/>
                      <a:pt x="1371" y="9362"/>
                      <a:pt x="3067" y="9362"/>
                    </a:cubicBezTo>
                    <a:cubicBezTo>
                      <a:pt x="4763" y="9362"/>
                      <a:pt x="6133" y="7992"/>
                      <a:pt x="6133" y="6296"/>
                    </a:cubicBezTo>
                    <a:lnTo>
                      <a:pt x="6133" y="3034"/>
                    </a:lnTo>
                    <a:cubicBezTo>
                      <a:pt x="6133" y="1370"/>
                      <a:pt x="4763" y="0"/>
                      <a:pt x="30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EC03A1E7-5F6D-4B50-9216-CBE7654A0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25" y="1619702"/>
            <a:ext cx="3189000" cy="1032900"/>
          </a:xfrm>
        </p:spPr>
        <p:txBody>
          <a:bodyPr/>
          <a:lstStyle/>
          <a:p>
            <a:r>
              <a:rPr lang="en-US" sz="10000" dirty="0"/>
              <a:t>03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6E8B0B7-B918-487E-816C-72A35BAFB0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7425" y="4076699"/>
            <a:ext cx="3938360" cy="426925"/>
          </a:xfrm>
        </p:spPr>
        <p:txBody>
          <a:bodyPr/>
          <a:lstStyle/>
          <a:p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74CB5E3-D03C-4697-8A1F-83F22E352B39}"/>
              </a:ext>
            </a:extLst>
          </p:cNvPr>
          <p:cNvSpPr txBox="1">
            <a:spLocks/>
          </p:cNvSpPr>
          <p:nvPr/>
        </p:nvSpPr>
        <p:spPr>
          <a:xfrm flipH="1">
            <a:off x="887425" y="2652602"/>
            <a:ext cx="3770166" cy="1310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Chau Philomene One"/>
              <a:buNone/>
              <a:defRPr sz="3300" b="0" i="0" u="none" strike="noStrike" cap="none">
                <a:solidFill>
                  <a:schemeClr val="accent1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PRINCIPLES OF OPERATION</a:t>
            </a:r>
          </a:p>
        </p:txBody>
      </p:sp>
    </p:spTree>
    <p:extLst>
      <p:ext uri="{BB962C8B-B14F-4D97-AF65-F5344CB8AC3E}">
        <p14:creationId xmlns:p14="http://schemas.microsoft.com/office/powerpoint/2010/main" val="4165459734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kites flying in the sky&#10;&#10;Description automatically generated with medium confidence">
            <a:extLst>
              <a:ext uri="{FF2B5EF4-FFF2-40B4-BE49-F238E27FC236}">
                <a16:creationId xmlns:a16="http://schemas.microsoft.com/office/drawing/2014/main" id="{847F5C08-2F62-4073-8CE1-178442ED7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974" y="1489326"/>
            <a:ext cx="4016602" cy="2273413"/>
          </a:xfrm>
          <a:prstGeom prst="rect">
            <a:avLst/>
          </a:prstGeom>
        </p:spPr>
      </p:pic>
      <p:sp>
        <p:nvSpPr>
          <p:cNvPr id="2174" name="Google Shape;2174;p87"/>
          <p:cNvSpPr txBox="1">
            <a:spLocks noGrp="1"/>
          </p:cNvSpPr>
          <p:nvPr>
            <p:ph type="subTitle" idx="1"/>
          </p:nvPr>
        </p:nvSpPr>
        <p:spPr>
          <a:xfrm>
            <a:off x="5783580" y="1350265"/>
            <a:ext cx="2773679" cy="3056548"/>
          </a:xfrm>
          <a:prstGeom prst="rect">
            <a:avLst/>
          </a:prstGeom>
          <a:ln w="12700">
            <a:solidFill>
              <a:srgbClr val="FF778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Khi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xe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cửa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cảm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hồng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ngoại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vật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cản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chặn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phía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trước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xét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kiện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bãi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xe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chỗ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đậu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Servo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mở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cửa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LCD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chạy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dòng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chữ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Kính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chào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quý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”. </a:t>
            </a:r>
            <a:endParaRPr sz="1600" dirty="0"/>
          </a:p>
        </p:txBody>
      </p:sp>
      <p:grpSp>
        <p:nvGrpSpPr>
          <p:cNvPr id="2175" name="Google Shape;2175;p87"/>
          <p:cNvGrpSpPr/>
          <p:nvPr/>
        </p:nvGrpSpPr>
        <p:grpSpPr>
          <a:xfrm>
            <a:off x="1018517" y="1365574"/>
            <a:ext cx="4309044" cy="3041239"/>
            <a:chOff x="3804623" y="931514"/>
            <a:chExt cx="4311631" cy="3283920"/>
          </a:xfrm>
        </p:grpSpPr>
        <p:grpSp>
          <p:nvGrpSpPr>
            <p:cNvPr id="2176" name="Google Shape;2176;p87"/>
            <p:cNvGrpSpPr/>
            <p:nvPr/>
          </p:nvGrpSpPr>
          <p:grpSpPr>
            <a:xfrm>
              <a:off x="3804623" y="931514"/>
              <a:ext cx="4311631" cy="3283920"/>
              <a:chOff x="3420275" y="729475"/>
              <a:chExt cx="4831500" cy="3679875"/>
            </a:xfrm>
          </p:grpSpPr>
          <p:sp>
            <p:nvSpPr>
              <p:cNvPr id="2177" name="Google Shape;2177;p87"/>
              <p:cNvSpPr/>
              <p:nvPr/>
            </p:nvSpPr>
            <p:spPr>
              <a:xfrm>
                <a:off x="3586250" y="883825"/>
                <a:ext cx="4503600" cy="2746200"/>
              </a:xfrm>
              <a:prstGeom prst="rect">
                <a:avLst/>
              </a:prstGeom>
              <a:noFill/>
              <a:ln w="19050" cap="flat" cmpd="sng">
                <a:solidFill>
                  <a:srgbClr val="4D4F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87"/>
              <p:cNvSpPr/>
              <p:nvPr/>
            </p:nvSpPr>
            <p:spPr>
              <a:xfrm>
                <a:off x="5009044" y="3786200"/>
                <a:ext cx="1649975" cy="623150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F778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179" name="Google Shape;2179;p87"/>
              <p:cNvSpPr/>
              <p:nvPr/>
            </p:nvSpPr>
            <p:spPr>
              <a:xfrm>
                <a:off x="3420275" y="729475"/>
                <a:ext cx="4831500" cy="3056700"/>
              </a:xfrm>
              <a:prstGeom prst="roundRect">
                <a:avLst>
                  <a:gd name="adj" fmla="val 3857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87"/>
              <p:cNvSpPr/>
              <p:nvPr/>
            </p:nvSpPr>
            <p:spPr>
              <a:xfrm>
                <a:off x="3453125" y="762775"/>
                <a:ext cx="4765800" cy="29901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181" name="Google Shape;2181;p87"/>
            <p:cNvCxnSpPr/>
            <p:nvPr/>
          </p:nvCxnSpPr>
          <p:spPr>
            <a:xfrm>
              <a:off x="5238353" y="4162783"/>
              <a:ext cx="1451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" name="Google Shape;498;p40">
            <a:extLst>
              <a:ext uri="{FF2B5EF4-FFF2-40B4-BE49-F238E27FC236}">
                <a16:creationId xmlns:a16="http://schemas.microsoft.com/office/drawing/2014/main" id="{B89E1253-2073-4BC2-9C17-BE0AFEE7A71A}"/>
              </a:ext>
            </a:extLst>
          </p:cNvPr>
          <p:cNvSpPr txBox="1">
            <a:spLocks/>
          </p:cNvSpPr>
          <p:nvPr/>
        </p:nvSpPr>
        <p:spPr>
          <a:xfrm>
            <a:off x="705000" y="341500"/>
            <a:ext cx="77340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2200"/>
              <a:buFont typeface="Chau Philomene One"/>
              <a:buNone/>
              <a:defRPr sz="2200" b="0" i="0" u="none" strike="noStrike" cap="none">
                <a:solidFill>
                  <a:schemeClr val="accent1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4D4F4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4D4F4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4D4F4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4D4F4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4D4F4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4D4F4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4D4F4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4D4F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/>
              <a:t>PRINCIPLES OF OPERATION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3DDB34-DE19-4E99-A554-7C98F076D8E6}"/>
              </a:ext>
            </a:extLst>
          </p:cNvPr>
          <p:cNvSpPr/>
          <p:nvPr/>
        </p:nvSpPr>
        <p:spPr>
          <a:xfrm>
            <a:off x="696359" y="2302866"/>
            <a:ext cx="497983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Dancing Script Medium" pitchFamily="2" charset="0"/>
              </a:rPr>
              <a:t>Kính</a:t>
            </a:r>
            <a:r>
              <a:rPr lang="en-US" sz="3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Dancing Script Medium" pitchFamily="2" charset="0"/>
              </a:rPr>
              <a:t> </a:t>
            </a:r>
            <a:r>
              <a:rPr lang="en-US" sz="36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Dancing Script Medium" pitchFamily="2" charset="0"/>
              </a:rPr>
              <a:t>chào</a:t>
            </a:r>
            <a:r>
              <a:rPr lang="en-US" sz="3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Dancing Script Medium" pitchFamily="2" charset="0"/>
              </a:rPr>
              <a:t> </a:t>
            </a:r>
            <a:r>
              <a:rPr lang="en-US" sz="36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Dancing Script Medium" pitchFamily="2" charset="0"/>
              </a:rPr>
              <a:t>quý</a:t>
            </a:r>
            <a:r>
              <a:rPr lang="en-US" sz="3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Dancing Script Medium" pitchFamily="2" charset="0"/>
              </a:rPr>
              <a:t> </a:t>
            </a:r>
            <a:r>
              <a:rPr lang="en-US" sz="36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Dancing Script Medium" pitchFamily="2" charset="0"/>
              </a:rPr>
              <a:t>khách</a:t>
            </a:r>
            <a:endParaRPr lang="en-US" sz="36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Dancing Script Medium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oup of kites flying in the sky&#10;&#10;Description automatically generated with medium confidence">
            <a:extLst>
              <a:ext uri="{FF2B5EF4-FFF2-40B4-BE49-F238E27FC236}">
                <a16:creationId xmlns:a16="http://schemas.microsoft.com/office/drawing/2014/main" id="{689C3ADF-BA44-44CA-B564-2173DC05E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974" y="1489326"/>
            <a:ext cx="4016602" cy="2273413"/>
          </a:xfrm>
          <a:prstGeom prst="rect">
            <a:avLst/>
          </a:prstGeom>
        </p:spPr>
      </p:pic>
      <p:sp>
        <p:nvSpPr>
          <p:cNvPr id="2174" name="Google Shape;2174;p87"/>
          <p:cNvSpPr txBox="1">
            <a:spLocks noGrp="1"/>
          </p:cNvSpPr>
          <p:nvPr>
            <p:ph type="subTitle" idx="1"/>
          </p:nvPr>
        </p:nvSpPr>
        <p:spPr>
          <a:xfrm>
            <a:off x="5806350" y="1975548"/>
            <a:ext cx="2773679" cy="1300965"/>
          </a:xfrm>
          <a:prstGeom prst="rect">
            <a:avLst/>
          </a:prstGeom>
          <a:ln w="12700">
            <a:solidFill>
              <a:srgbClr val="FF778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kiện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bãi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xe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hết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chỗ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đậu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xe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LCD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chỗ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đậu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xe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”,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cổng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mở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ra.</a:t>
            </a:r>
            <a:endParaRPr sz="1200" dirty="0"/>
          </a:p>
        </p:txBody>
      </p:sp>
      <p:grpSp>
        <p:nvGrpSpPr>
          <p:cNvPr id="2175" name="Google Shape;2175;p87"/>
          <p:cNvGrpSpPr/>
          <p:nvPr/>
        </p:nvGrpSpPr>
        <p:grpSpPr>
          <a:xfrm>
            <a:off x="1018517" y="1365574"/>
            <a:ext cx="4309044" cy="3041239"/>
            <a:chOff x="3804623" y="931514"/>
            <a:chExt cx="4311631" cy="3283920"/>
          </a:xfrm>
        </p:grpSpPr>
        <p:grpSp>
          <p:nvGrpSpPr>
            <p:cNvPr id="2176" name="Google Shape;2176;p87"/>
            <p:cNvGrpSpPr/>
            <p:nvPr/>
          </p:nvGrpSpPr>
          <p:grpSpPr>
            <a:xfrm>
              <a:off x="3804623" y="931514"/>
              <a:ext cx="4311631" cy="3283920"/>
              <a:chOff x="3420275" y="729475"/>
              <a:chExt cx="4831500" cy="3679875"/>
            </a:xfrm>
          </p:grpSpPr>
          <p:sp>
            <p:nvSpPr>
              <p:cNvPr id="2177" name="Google Shape;2177;p87"/>
              <p:cNvSpPr/>
              <p:nvPr/>
            </p:nvSpPr>
            <p:spPr>
              <a:xfrm>
                <a:off x="3586250" y="883825"/>
                <a:ext cx="4503600" cy="2746200"/>
              </a:xfrm>
              <a:prstGeom prst="rect">
                <a:avLst/>
              </a:prstGeom>
              <a:noFill/>
              <a:ln w="19050" cap="flat" cmpd="sng">
                <a:solidFill>
                  <a:srgbClr val="4D4F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87"/>
              <p:cNvSpPr/>
              <p:nvPr/>
            </p:nvSpPr>
            <p:spPr>
              <a:xfrm>
                <a:off x="5009044" y="3786200"/>
                <a:ext cx="1649975" cy="623150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F778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179" name="Google Shape;2179;p87"/>
              <p:cNvSpPr/>
              <p:nvPr/>
            </p:nvSpPr>
            <p:spPr>
              <a:xfrm>
                <a:off x="3420275" y="729475"/>
                <a:ext cx="4831500" cy="3056700"/>
              </a:xfrm>
              <a:prstGeom prst="roundRect">
                <a:avLst>
                  <a:gd name="adj" fmla="val 3857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87"/>
              <p:cNvSpPr/>
              <p:nvPr/>
            </p:nvSpPr>
            <p:spPr>
              <a:xfrm>
                <a:off x="3453125" y="762775"/>
                <a:ext cx="4765800" cy="29901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181" name="Google Shape;2181;p87"/>
            <p:cNvCxnSpPr/>
            <p:nvPr/>
          </p:nvCxnSpPr>
          <p:spPr>
            <a:xfrm>
              <a:off x="5238353" y="4162783"/>
              <a:ext cx="1451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" name="Google Shape;498;p40">
            <a:extLst>
              <a:ext uri="{FF2B5EF4-FFF2-40B4-BE49-F238E27FC236}">
                <a16:creationId xmlns:a16="http://schemas.microsoft.com/office/drawing/2014/main" id="{B89E1253-2073-4BC2-9C17-BE0AFEE7A71A}"/>
              </a:ext>
            </a:extLst>
          </p:cNvPr>
          <p:cNvSpPr txBox="1">
            <a:spLocks/>
          </p:cNvSpPr>
          <p:nvPr/>
        </p:nvSpPr>
        <p:spPr>
          <a:xfrm>
            <a:off x="705000" y="341500"/>
            <a:ext cx="77340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2200"/>
              <a:buFont typeface="Chau Philomene One"/>
              <a:buNone/>
              <a:defRPr sz="2200" b="0" i="0" u="none" strike="noStrike" cap="none">
                <a:solidFill>
                  <a:schemeClr val="accent1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4D4F4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4D4F4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4D4F4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4D4F4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4D4F4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4D4F4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4D4F4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4D4F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/>
              <a:t>PRINCIPLES OF OPERATION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59B893-0452-49AC-B0B7-A13C00024E39}"/>
              </a:ext>
            </a:extLst>
          </p:cNvPr>
          <p:cNvSpPr/>
          <p:nvPr/>
        </p:nvSpPr>
        <p:spPr>
          <a:xfrm>
            <a:off x="696359" y="2302866"/>
            <a:ext cx="497983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Dancing Script Medium" pitchFamily="2" charset="0"/>
              </a:rPr>
              <a:t>Không</a:t>
            </a:r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Dancing Script Medium" pitchFamily="2" charset="0"/>
              </a:rPr>
              <a:t> </a:t>
            </a:r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Dancing Script Medium" pitchFamily="2" charset="0"/>
              </a:rPr>
              <a:t>còn</a:t>
            </a:r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Dancing Script Medium" pitchFamily="2" charset="0"/>
              </a:rPr>
              <a:t> </a:t>
            </a:r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Dancing Script Medium" pitchFamily="2" charset="0"/>
              </a:rPr>
              <a:t>chỗ</a:t>
            </a:r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Dancing Script Medium" pitchFamily="2" charset="0"/>
              </a:rPr>
              <a:t> </a:t>
            </a:r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Dancing Script Medium" pitchFamily="2" charset="0"/>
              </a:rPr>
              <a:t>đậu</a:t>
            </a:r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Dancing Script Medium" pitchFamily="2" charset="0"/>
              </a:rPr>
              <a:t> </a:t>
            </a:r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Dancing Script Medium" pitchFamily="2" charset="0"/>
              </a:rPr>
              <a:t>xe</a:t>
            </a:r>
            <a:endParaRPr lang="en-US" sz="36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Dancing Script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18888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ED2A27B-DD76-4460-B4AC-8CEC950FE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99103" y="3084147"/>
            <a:ext cx="3864202" cy="1175700"/>
          </a:xfrm>
        </p:spPr>
        <p:txBody>
          <a:bodyPr/>
          <a:lstStyle/>
          <a:p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ngã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tư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bãi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xe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đèn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khiển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cảm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siêu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âm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xe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đang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cửa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xe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ra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ô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đâu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xe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đèn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đỏ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bật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phía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nào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xe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ở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vị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trí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xa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sz="1200" dirty="0"/>
          </a:p>
        </p:txBody>
      </p:sp>
      <p:pic>
        <p:nvPicPr>
          <p:cNvPr id="1026" name="Picture 2" descr="As Pennsylvania continues to reopen, here's what each stage means | The  Daily Pennsylvanian">
            <a:extLst>
              <a:ext uri="{FF2B5EF4-FFF2-40B4-BE49-F238E27FC236}">
                <a16:creationId xmlns:a16="http://schemas.microsoft.com/office/drawing/2014/main" id="{74BBDB8C-6DE5-4859-B803-F1439C8A8AF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1" y="1579276"/>
            <a:ext cx="4467618" cy="268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498;p40">
            <a:extLst>
              <a:ext uri="{FF2B5EF4-FFF2-40B4-BE49-F238E27FC236}">
                <a16:creationId xmlns:a16="http://schemas.microsoft.com/office/drawing/2014/main" id="{AE506E1A-91F6-4AAC-872F-86EAA44247D4}"/>
              </a:ext>
            </a:extLst>
          </p:cNvPr>
          <p:cNvSpPr txBox="1">
            <a:spLocks/>
          </p:cNvSpPr>
          <p:nvPr/>
        </p:nvSpPr>
        <p:spPr>
          <a:xfrm>
            <a:off x="705000" y="341500"/>
            <a:ext cx="77340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2200"/>
              <a:buFont typeface="Chau Philomene One"/>
              <a:buNone/>
              <a:defRPr sz="2200" b="0" i="0" u="none" strike="noStrike" cap="none">
                <a:solidFill>
                  <a:schemeClr val="accent1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4D4F4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4D4F4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4D4F4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4D4F4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4D4F4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4D4F4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4D4F4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4D4F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/>
              <a:t>PRINCIPLES OF OPERATION</a:t>
            </a:r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061A36F1-15F0-42E7-B0B2-7576354C454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96424" y="1670928"/>
            <a:ext cx="1175700" cy="117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74150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56F4857-357D-4D52-96CB-8621977E8BE6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r>
              <a:rPr lang="en-US" sz="2400" dirty="0"/>
              <a:t>PRINCIPLES OF OPERATION</a:t>
            </a:r>
            <a:endParaRPr lang="en-US" dirty="0"/>
          </a:p>
        </p:txBody>
      </p:sp>
      <p:pic>
        <p:nvPicPr>
          <p:cNvPr id="2050" name="Picture 2" descr="Toll Booth by Remo Bang on Dribbble">
            <a:extLst>
              <a:ext uri="{FF2B5EF4-FFF2-40B4-BE49-F238E27FC236}">
                <a16:creationId xmlns:a16="http://schemas.microsoft.com/office/drawing/2014/main" id="{EA15C8E3-B8BE-4CB4-BC99-3D6F891B470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994" y="1269374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E7054B39-7174-485E-88C4-7EA6D1A495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769" y="1887256"/>
            <a:ext cx="3810000" cy="1175700"/>
          </a:xfrm>
        </p:spPr>
        <p:txBody>
          <a:bodyPr/>
          <a:lstStyle/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vị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trí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đậu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cảm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hồng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ngoại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tình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trạng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trống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vị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trí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ô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nào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chỗ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đậu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Cửa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mở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gần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tình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trạng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chỗ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đậu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+1.</a:t>
            </a:r>
          </a:p>
        </p:txBody>
      </p:sp>
    </p:spTree>
    <p:extLst>
      <p:ext uri="{BB962C8B-B14F-4D97-AF65-F5344CB8AC3E}">
        <p14:creationId xmlns:p14="http://schemas.microsoft.com/office/powerpoint/2010/main" val="811876579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56F4857-357D-4D52-96CB-8621977E8BE6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r>
              <a:rPr lang="en-US" sz="2400" dirty="0"/>
              <a:t>PRINCIPLES OF OPERATION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7054B39-7174-485E-88C4-7EA6D1A495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37" y="1887256"/>
            <a:ext cx="3810000" cy="1175700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bãi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gửi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Server,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gửi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giờ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giờ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ra,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tình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trạng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vị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trí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đậu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074" name="Picture 2" descr="Animated Web Server Icon GIF | Looping 2D Animation of Database Servers">
            <a:extLst>
              <a:ext uri="{FF2B5EF4-FFF2-40B4-BE49-F238E27FC236}">
                <a16:creationId xmlns:a16="http://schemas.microsoft.com/office/drawing/2014/main" id="{4078CD94-F282-4DC9-A71F-06B41D4BFEF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864" y="1069972"/>
            <a:ext cx="3494136" cy="349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658720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59"/>
          <p:cNvSpPr txBox="1">
            <a:spLocks noGrp="1"/>
          </p:cNvSpPr>
          <p:nvPr>
            <p:ph type="title"/>
          </p:nvPr>
        </p:nvSpPr>
        <p:spPr>
          <a:xfrm flipH="1">
            <a:off x="3498145" y="3179475"/>
            <a:ext cx="2665755" cy="616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4800" dirty="0"/>
              <a:t>IMPLEMENTATION PROGRESS</a:t>
            </a:r>
          </a:p>
        </p:txBody>
      </p:sp>
      <p:sp>
        <p:nvSpPr>
          <p:cNvPr id="1164" name="Google Shape;1164;p59"/>
          <p:cNvSpPr txBox="1">
            <a:spLocks noGrp="1"/>
          </p:cNvSpPr>
          <p:nvPr>
            <p:ph type="subTitle" idx="1"/>
          </p:nvPr>
        </p:nvSpPr>
        <p:spPr>
          <a:xfrm flipH="1">
            <a:off x="3391825" y="3688000"/>
            <a:ext cx="2850600" cy="6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endParaRPr lang="en-US" dirty="0"/>
          </a:p>
        </p:txBody>
      </p:sp>
      <p:sp>
        <p:nvSpPr>
          <p:cNvPr id="1165" name="Google Shape;1165;p59"/>
          <p:cNvSpPr txBox="1">
            <a:spLocks noGrp="1"/>
          </p:cNvSpPr>
          <p:nvPr>
            <p:ph type="title" idx="2"/>
          </p:nvPr>
        </p:nvSpPr>
        <p:spPr>
          <a:xfrm flipH="1">
            <a:off x="6061500" y="2555779"/>
            <a:ext cx="2241600" cy="123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1166" name="Google Shape;1166;p59"/>
          <p:cNvGrpSpPr/>
          <p:nvPr/>
        </p:nvGrpSpPr>
        <p:grpSpPr>
          <a:xfrm>
            <a:off x="857067" y="613679"/>
            <a:ext cx="2460460" cy="4232215"/>
            <a:chOff x="857067" y="613679"/>
            <a:chExt cx="2460460" cy="4232215"/>
          </a:xfrm>
        </p:grpSpPr>
        <p:grpSp>
          <p:nvGrpSpPr>
            <p:cNvPr id="1167" name="Google Shape;1167;p59"/>
            <p:cNvGrpSpPr/>
            <p:nvPr/>
          </p:nvGrpSpPr>
          <p:grpSpPr>
            <a:xfrm>
              <a:off x="857067" y="613679"/>
              <a:ext cx="2460460" cy="4232215"/>
              <a:chOff x="857067" y="613679"/>
              <a:chExt cx="2460460" cy="4232215"/>
            </a:xfrm>
          </p:grpSpPr>
          <p:cxnSp>
            <p:nvCxnSpPr>
              <p:cNvPr id="1168" name="Google Shape;1168;p59"/>
              <p:cNvCxnSpPr/>
              <p:nvPr/>
            </p:nvCxnSpPr>
            <p:spPr>
              <a:xfrm rot="-5400142">
                <a:off x="2347905" y="2047305"/>
                <a:ext cx="1111184" cy="155508"/>
              </a:xfrm>
              <a:prstGeom prst="curvedConnector3">
                <a:avLst>
                  <a:gd name="adj1" fmla="val 49958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69" name="Google Shape;1169;p59"/>
              <p:cNvSpPr/>
              <p:nvPr/>
            </p:nvSpPr>
            <p:spPr>
              <a:xfrm rot="-111" flipH="1">
                <a:off x="1116525" y="4377744"/>
                <a:ext cx="1852440" cy="242357"/>
              </a:xfrm>
              <a:custGeom>
                <a:avLst/>
                <a:gdLst/>
                <a:ahLst/>
                <a:cxnLst/>
                <a:rect l="l" t="t" r="r" b="b"/>
                <a:pathLst>
                  <a:path w="87464" h="11443" extrusionOk="0">
                    <a:moveTo>
                      <a:pt x="43732" y="1"/>
                    </a:moveTo>
                    <a:cubicBezTo>
                      <a:pt x="19582" y="1"/>
                      <a:pt x="1" y="2569"/>
                      <a:pt x="1" y="5738"/>
                    </a:cubicBezTo>
                    <a:cubicBezTo>
                      <a:pt x="1" y="8907"/>
                      <a:pt x="19582" y="11442"/>
                      <a:pt x="43732" y="11442"/>
                    </a:cubicBezTo>
                    <a:cubicBezTo>
                      <a:pt x="67883" y="11442"/>
                      <a:pt x="87463" y="8907"/>
                      <a:pt x="87463" y="5738"/>
                    </a:cubicBezTo>
                    <a:cubicBezTo>
                      <a:pt x="87463" y="2569"/>
                      <a:pt x="67883" y="1"/>
                      <a:pt x="43732" y="1"/>
                    </a:cubicBezTo>
                    <a:close/>
                  </a:path>
                </a:pathLst>
              </a:custGeom>
              <a:solidFill>
                <a:srgbClr val="5E6267">
                  <a:alpha val="513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59"/>
              <p:cNvSpPr/>
              <p:nvPr/>
            </p:nvSpPr>
            <p:spPr>
              <a:xfrm rot="-391725" flipH="1">
                <a:off x="1082621" y="3394455"/>
                <a:ext cx="682322" cy="759883"/>
              </a:xfrm>
              <a:custGeom>
                <a:avLst/>
                <a:gdLst/>
                <a:ahLst/>
                <a:cxnLst/>
                <a:rect l="l" t="t" r="r" b="b"/>
                <a:pathLst>
                  <a:path w="34960" h="38929" extrusionOk="0">
                    <a:moveTo>
                      <a:pt x="34959" y="24518"/>
                    </a:moveTo>
                    <a:cubicBezTo>
                      <a:pt x="23684" y="27620"/>
                      <a:pt x="25052" y="14411"/>
                      <a:pt x="20149" y="8506"/>
                    </a:cubicBezTo>
                    <a:cubicBezTo>
                      <a:pt x="13077" y="0"/>
                      <a:pt x="1" y="6205"/>
                      <a:pt x="3670" y="16179"/>
                    </a:cubicBezTo>
                    <a:cubicBezTo>
                      <a:pt x="6205" y="23150"/>
                      <a:pt x="21116" y="38928"/>
                      <a:pt x="34959" y="2451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59"/>
              <p:cNvSpPr/>
              <p:nvPr/>
            </p:nvSpPr>
            <p:spPr>
              <a:xfrm rot="-391725" flipH="1">
                <a:off x="1078778" y="3418237"/>
                <a:ext cx="623067" cy="648542"/>
              </a:xfrm>
              <a:custGeom>
                <a:avLst/>
                <a:gdLst/>
                <a:ahLst/>
                <a:cxnLst/>
                <a:rect l="l" t="t" r="r" b="b"/>
                <a:pathLst>
                  <a:path w="31924" h="33225" extrusionOk="0">
                    <a:moveTo>
                      <a:pt x="31923" y="23484"/>
                    </a:moveTo>
                    <a:cubicBezTo>
                      <a:pt x="20648" y="26586"/>
                      <a:pt x="22016" y="13377"/>
                      <a:pt x="17113" y="7472"/>
                    </a:cubicBezTo>
                    <a:cubicBezTo>
                      <a:pt x="10908" y="0"/>
                      <a:pt x="67" y="3870"/>
                      <a:pt x="0" y="11675"/>
                    </a:cubicBezTo>
                    <a:cubicBezTo>
                      <a:pt x="234" y="13910"/>
                      <a:pt x="2169" y="11675"/>
                      <a:pt x="3069" y="15278"/>
                    </a:cubicBezTo>
                    <a:cubicBezTo>
                      <a:pt x="3970" y="18881"/>
                      <a:pt x="18880" y="33224"/>
                      <a:pt x="31923" y="2348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59"/>
              <p:cNvSpPr/>
              <p:nvPr/>
            </p:nvSpPr>
            <p:spPr>
              <a:xfrm rot="-391725" flipH="1">
                <a:off x="1077497" y="3430945"/>
                <a:ext cx="618520" cy="600992"/>
              </a:xfrm>
              <a:custGeom>
                <a:avLst/>
                <a:gdLst/>
                <a:ahLst/>
                <a:cxnLst/>
                <a:rect l="l" t="t" r="r" b="b"/>
                <a:pathLst>
                  <a:path w="31691" h="30789" extrusionOk="0">
                    <a:moveTo>
                      <a:pt x="31690" y="22850"/>
                    </a:moveTo>
                    <a:cubicBezTo>
                      <a:pt x="20415" y="25952"/>
                      <a:pt x="21783" y="12743"/>
                      <a:pt x="16880" y="6838"/>
                    </a:cubicBezTo>
                    <a:cubicBezTo>
                      <a:pt x="11175" y="0"/>
                      <a:pt x="1602" y="2669"/>
                      <a:pt x="1" y="9173"/>
                    </a:cubicBezTo>
                    <a:cubicBezTo>
                      <a:pt x="1302" y="9607"/>
                      <a:pt x="2436" y="9040"/>
                      <a:pt x="3970" y="9307"/>
                    </a:cubicBezTo>
                    <a:cubicBezTo>
                      <a:pt x="18414" y="5471"/>
                      <a:pt x="15345" y="30789"/>
                      <a:pt x="31690" y="228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59"/>
              <p:cNvSpPr/>
              <p:nvPr/>
            </p:nvSpPr>
            <p:spPr>
              <a:xfrm rot="-391725" flipH="1">
                <a:off x="1900329" y="3794399"/>
                <a:ext cx="661477" cy="806769"/>
              </a:xfrm>
              <a:custGeom>
                <a:avLst/>
                <a:gdLst/>
                <a:ahLst/>
                <a:cxnLst/>
                <a:rect l="l" t="t" r="r" b="b"/>
                <a:pathLst>
                  <a:path w="33892" h="41331" extrusionOk="0">
                    <a:moveTo>
                      <a:pt x="12410" y="22850"/>
                    </a:moveTo>
                    <a:cubicBezTo>
                      <a:pt x="16413" y="28988"/>
                      <a:pt x="24652" y="33158"/>
                      <a:pt x="25886" y="37261"/>
                    </a:cubicBezTo>
                    <a:cubicBezTo>
                      <a:pt x="27154" y="41330"/>
                      <a:pt x="33892" y="37160"/>
                      <a:pt x="32658" y="31723"/>
                    </a:cubicBezTo>
                    <a:cubicBezTo>
                      <a:pt x="31423" y="26286"/>
                      <a:pt x="25953" y="20015"/>
                      <a:pt x="27354" y="16179"/>
                    </a:cubicBezTo>
                    <a:cubicBezTo>
                      <a:pt x="33158" y="1"/>
                      <a:pt x="1" y="3737"/>
                      <a:pt x="12410" y="2285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59"/>
              <p:cNvSpPr/>
              <p:nvPr/>
            </p:nvSpPr>
            <p:spPr>
              <a:xfrm rot="-391725" flipH="1">
                <a:off x="1935540" y="4434669"/>
                <a:ext cx="190117" cy="191449"/>
              </a:xfrm>
              <a:custGeom>
                <a:avLst/>
                <a:gdLst/>
                <a:ahLst/>
                <a:cxnLst/>
                <a:rect l="l" t="t" r="r" b="b"/>
                <a:pathLst>
                  <a:path w="9741" h="9808" extrusionOk="0">
                    <a:moveTo>
                      <a:pt x="0" y="3102"/>
                    </a:moveTo>
                    <a:cubicBezTo>
                      <a:pt x="734" y="3870"/>
                      <a:pt x="1301" y="4737"/>
                      <a:pt x="1668" y="5738"/>
                    </a:cubicBezTo>
                    <a:cubicBezTo>
                      <a:pt x="2969" y="9807"/>
                      <a:pt x="9741" y="5637"/>
                      <a:pt x="8440" y="200"/>
                    </a:cubicBezTo>
                    <a:cubicBezTo>
                      <a:pt x="8440" y="134"/>
                      <a:pt x="8406" y="67"/>
                      <a:pt x="8373" y="0"/>
                    </a:cubicBezTo>
                    <a:cubicBezTo>
                      <a:pt x="5938" y="1768"/>
                      <a:pt x="3036" y="2869"/>
                      <a:pt x="0" y="310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59"/>
              <p:cNvSpPr/>
              <p:nvPr/>
            </p:nvSpPr>
            <p:spPr>
              <a:xfrm rot="-391725" flipH="1">
                <a:off x="2424482" y="2195462"/>
                <a:ext cx="499367" cy="531326"/>
              </a:xfrm>
              <a:custGeom>
                <a:avLst/>
                <a:gdLst/>
                <a:ahLst/>
                <a:cxnLst/>
                <a:rect l="l" t="t" r="r" b="b"/>
                <a:pathLst>
                  <a:path w="25586" h="27220" extrusionOk="0">
                    <a:moveTo>
                      <a:pt x="1" y="21015"/>
                    </a:moveTo>
                    <a:cubicBezTo>
                      <a:pt x="8540" y="21716"/>
                      <a:pt x="7072" y="12809"/>
                      <a:pt x="11275" y="8339"/>
                    </a:cubicBezTo>
                    <a:cubicBezTo>
                      <a:pt x="19048" y="0"/>
                      <a:pt x="25586" y="6505"/>
                      <a:pt x="22784" y="14210"/>
                    </a:cubicBezTo>
                    <a:cubicBezTo>
                      <a:pt x="20215" y="21315"/>
                      <a:pt x="9474" y="27220"/>
                      <a:pt x="1" y="2101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59"/>
              <p:cNvSpPr/>
              <p:nvPr/>
            </p:nvSpPr>
            <p:spPr>
              <a:xfrm rot="-391725" flipH="1">
                <a:off x="2295483" y="2488843"/>
                <a:ext cx="550795" cy="458420"/>
              </a:xfrm>
              <a:custGeom>
                <a:avLst/>
                <a:gdLst/>
                <a:ahLst/>
                <a:cxnLst/>
                <a:rect l="l" t="t" r="r" b="b"/>
                <a:pathLst>
                  <a:path w="28221" h="23485" extrusionOk="0">
                    <a:moveTo>
                      <a:pt x="4904" y="23484"/>
                    </a:moveTo>
                    <a:cubicBezTo>
                      <a:pt x="5338" y="14945"/>
                      <a:pt x="13944" y="17547"/>
                      <a:pt x="18948" y="13944"/>
                    </a:cubicBezTo>
                    <a:cubicBezTo>
                      <a:pt x="28221" y="7273"/>
                      <a:pt x="22584" y="1"/>
                      <a:pt x="14578" y="1769"/>
                    </a:cubicBezTo>
                    <a:cubicBezTo>
                      <a:pt x="7206" y="3403"/>
                      <a:pt x="1" y="13310"/>
                      <a:pt x="4904" y="234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59"/>
              <p:cNvSpPr/>
              <p:nvPr/>
            </p:nvSpPr>
            <p:spPr>
              <a:xfrm rot="-391725" flipH="1">
                <a:off x="2523579" y="1934835"/>
                <a:ext cx="356130" cy="559337"/>
              </a:xfrm>
              <a:custGeom>
                <a:avLst/>
                <a:gdLst/>
                <a:ahLst/>
                <a:cxnLst/>
                <a:rect l="l" t="t" r="r" b="b"/>
                <a:pathLst>
                  <a:path w="18247" h="28655" extrusionOk="0">
                    <a:moveTo>
                      <a:pt x="1" y="27287"/>
                    </a:moveTo>
                    <a:cubicBezTo>
                      <a:pt x="7940" y="24151"/>
                      <a:pt x="2702" y="16813"/>
                      <a:pt x="4470" y="10942"/>
                    </a:cubicBezTo>
                    <a:cubicBezTo>
                      <a:pt x="7773" y="1"/>
                      <a:pt x="16479" y="2936"/>
                      <a:pt x="17413" y="11109"/>
                    </a:cubicBezTo>
                    <a:cubicBezTo>
                      <a:pt x="18247" y="18581"/>
                      <a:pt x="11275" y="28655"/>
                      <a:pt x="1" y="272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59"/>
              <p:cNvSpPr/>
              <p:nvPr/>
            </p:nvSpPr>
            <p:spPr>
              <a:xfrm rot="-391725" flipH="1">
                <a:off x="2405767" y="3574513"/>
                <a:ext cx="170600" cy="179074"/>
              </a:xfrm>
              <a:custGeom>
                <a:avLst/>
                <a:gdLst/>
                <a:ahLst/>
                <a:cxnLst/>
                <a:rect l="l" t="t" r="r" b="b"/>
                <a:pathLst>
                  <a:path w="8741" h="9174" extrusionOk="0">
                    <a:moveTo>
                      <a:pt x="3103" y="3469"/>
                    </a:moveTo>
                    <a:cubicBezTo>
                      <a:pt x="2869" y="2635"/>
                      <a:pt x="3069" y="1768"/>
                      <a:pt x="3570" y="1067"/>
                    </a:cubicBezTo>
                    <a:cubicBezTo>
                      <a:pt x="4370" y="133"/>
                      <a:pt x="5771" y="0"/>
                      <a:pt x="6739" y="767"/>
                    </a:cubicBezTo>
                    <a:cubicBezTo>
                      <a:pt x="8740" y="2468"/>
                      <a:pt x="8407" y="6305"/>
                      <a:pt x="8340" y="7939"/>
                    </a:cubicBezTo>
                    <a:cubicBezTo>
                      <a:pt x="6772" y="8239"/>
                      <a:pt x="3036" y="9173"/>
                      <a:pt x="1035" y="7505"/>
                    </a:cubicBezTo>
                    <a:cubicBezTo>
                      <a:pt x="101" y="6671"/>
                      <a:pt x="1" y="5270"/>
                      <a:pt x="835" y="4336"/>
                    </a:cubicBezTo>
                    <a:cubicBezTo>
                      <a:pt x="1402" y="3703"/>
                      <a:pt x="2236" y="3369"/>
                      <a:pt x="3103" y="3469"/>
                    </a:cubicBezTo>
                    <a:close/>
                  </a:path>
                </a:pathLst>
              </a:custGeom>
              <a:solidFill>
                <a:srgbClr val="DA9A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59"/>
              <p:cNvSpPr/>
              <p:nvPr/>
            </p:nvSpPr>
            <p:spPr>
              <a:xfrm rot="-391725" flipH="1">
                <a:off x="2272558" y="3620574"/>
                <a:ext cx="120460" cy="109408"/>
              </a:xfrm>
              <a:custGeom>
                <a:avLst/>
                <a:gdLst/>
                <a:ahLst/>
                <a:cxnLst/>
                <a:rect l="l" t="t" r="r" b="b"/>
                <a:pathLst>
                  <a:path w="6172" h="5605" extrusionOk="0">
                    <a:moveTo>
                      <a:pt x="2602" y="1635"/>
                    </a:moveTo>
                    <a:cubicBezTo>
                      <a:pt x="2669" y="1101"/>
                      <a:pt x="3002" y="634"/>
                      <a:pt x="3503" y="367"/>
                    </a:cubicBezTo>
                    <a:cubicBezTo>
                      <a:pt x="4203" y="0"/>
                      <a:pt x="5071" y="267"/>
                      <a:pt x="5438" y="1001"/>
                    </a:cubicBezTo>
                    <a:cubicBezTo>
                      <a:pt x="6171" y="2502"/>
                      <a:pt x="5004" y="4670"/>
                      <a:pt x="4537" y="5604"/>
                    </a:cubicBezTo>
                    <a:cubicBezTo>
                      <a:pt x="3536" y="5404"/>
                      <a:pt x="1068" y="5004"/>
                      <a:pt x="334" y="3503"/>
                    </a:cubicBezTo>
                    <a:cubicBezTo>
                      <a:pt x="0" y="2769"/>
                      <a:pt x="301" y="1902"/>
                      <a:pt x="1034" y="1568"/>
                    </a:cubicBezTo>
                    <a:cubicBezTo>
                      <a:pt x="1535" y="1335"/>
                      <a:pt x="2135" y="1368"/>
                      <a:pt x="2602" y="1635"/>
                    </a:cubicBezTo>
                    <a:close/>
                  </a:path>
                </a:pathLst>
              </a:custGeom>
              <a:solidFill>
                <a:srgbClr val="6AE2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59"/>
              <p:cNvSpPr/>
              <p:nvPr/>
            </p:nvSpPr>
            <p:spPr>
              <a:xfrm rot="-391725" flipH="1">
                <a:off x="2369729" y="3771563"/>
                <a:ext cx="80762" cy="87917"/>
              </a:xfrm>
              <a:custGeom>
                <a:avLst/>
                <a:gdLst/>
                <a:ahLst/>
                <a:cxnLst/>
                <a:rect l="l" t="t" r="r" b="b"/>
                <a:pathLst>
                  <a:path w="4138" h="4504" extrusionOk="0">
                    <a:moveTo>
                      <a:pt x="935" y="2069"/>
                    </a:moveTo>
                    <a:cubicBezTo>
                      <a:pt x="635" y="1768"/>
                      <a:pt x="501" y="1368"/>
                      <a:pt x="568" y="968"/>
                    </a:cubicBezTo>
                    <a:cubicBezTo>
                      <a:pt x="701" y="401"/>
                      <a:pt x="1235" y="1"/>
                      <a:pt x="1835" y="101"/>
                    </a:cubicBezTo>
                    <a:cubicBezTo>
                      <a:pt x="3070" y="367"/>
                      <a:pt x="3804" y="2069"/>
                      <a:pt x="4137" y="2736"/>
                    </a:cubicBezTo>
                    <a:cubicBezTo>
                      <a:pt x="3537" y="3236"/>
                      <a:pt x="2202" y="4504"/>
                      <a:pt x="968" y="4237"/>
                    </a:cubicBezTo>
                    <a:cubicBezTo>
                      <a:pt x="368" y="4137"/>
                      <a:pt x="1" y="3536"/>
                      <a:pt x="134" y="2969"/>
                    </a:cubicBezTo>
                    <a:cubicBezTo>
                      <a:pt x="234" y="2569"/>
                      <a:pt x="535" y="2235"/>
                      <a:pt x="935" y="2069"/>
                    </a:cubicBezTo>
                    <a:close/>
                  </a:path>
                </a:pathLst>
              </a:custGeom>
              <a:solidFill>
                <a:srgbClr val="F0D2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59"/>
              <p:cNvSpPr/>
              <p:nvPr/>
            </p:nvSpPr>
            <p:spPr>
              <a:xfrm rot="-391725" flipH="1">
                <a:off x="1906885" y="3962455"/>
                <a:ext cx="444036" cy="322973"/>
              </a:xfrm>
              <a:custGeom>
                <a:avLst/>
                <a:gdLst/>
                <a:ahLst/>
                <a:cxnLst/>
                <a:rect l="l" t="t" r="r" b="b"/>
                <a:pathLst>
                  <a:path w="22751" h="16546" extrusionOk="0">
                    <a:moveTo>
                      <a:pt x="1" y="10508"/>
                    </a:moveTo>
                    <a:cubicBezTo>
                      <a:pt x="4104" y="16212"/>
                      <a:pt x="11809" y="16546"/>
                      <a:pt x="17280" y="12810"/>
                    </a:cubicBezTo>
                    <a:cubicBezTo>
                      <a:pt x="22750" y="9107"/>
                      <a:pt x="7439" y="1"/>
                      <a:pt x="1" y="1050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59"/>
              <p:cNvSpPr/>
              <p:nvPr/>
            </p:nvSpPr>
            <p:spPr>
              <a:xfrm rot="-391725" flipH="1">
                <a:off x="2176168" y="2592706"/>
                <a:ext cx="796888" cy="682389"/>
              </a:xfrm>
              <a:custGeom>
                <a:avLst/>
                <a:gdLst/>
                <a:ahLst/>
                <a:cxnLst/>
                <a:rect l="l" t="t" r="r" b="b"/>
                <a:pathLst>
                  <a:path w="40830" h="34959" extrusionOk="0">
                    <a:moveTo>
                      <a:pt x="23618" y="11442"/>
                    </a:moveTo>
                    <a:cubicBezTo>
                      <a:pt x="18080" y="7339"/>
                      <a:pt x="9474" y="6371"/>
                      <a:pt x="7006" y="3202"/>
                    </a:cubicBezTo>
                    <a:cubicBezTo>
                      <a:pt x="4571" y="0"/>
                      <a:pt x="1" y="5904"/>
                      <a:pt x="2869" y="10274"/>
                    </a:cubicBezTo>
                    <a:cubicBezTo>
                      <a:pt x="5738" y="14677"/>
                      <a:pt x="9808" y="18947"/>
                      <a:pt x="12676" y="22249"/>
                    </a:cubicBezTo>
                    <a:cubicBezTo>
                      <a:pt x="23784" y="34959"/>
                      <a:pt x="40830" y="24218"/>
                      <a:pt x="23618" y="11442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59"/>
              <p:cNvSpPr/>
              <p:nvPr/>
            </p:nvSpPr>
            <p:spPr>
              <a:xfrm rot="-391725" flipH="1">
                <a:off x="2761545" y="2559319"/>
                <a:ext cx="182310" cy="203805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10441" extrusionOk="0">
                    <a:moveTo>
                      <a:pt x="9341" y="4970"/>
                    </a:moveTo>
                    <a:cubicBezTo>
                      <a:pt x="8440" y="4537"/>
                      <a:pt x="7640" y="3936"/>
                      <a:pt x="7006" y="3202"/>
                    </a:cubicBezTo>
                    <a:cubicBezTo>
                      <a:pt x="4571" y="0"/>
                      <a:pt x="1" y="5904"/>
                      <a:pt x="2869" y="10274"/>
                    </a:cubicBezTo>
                    <a:lnTo>
                      <a:pt x="2970" y="10441"/>
                    </a:lnTo>
                    <a:cubicBezTo>
                      <a:pt x="4904" y="7739"/>
                      <a:pt x="7072" y="5971"/>
                      <a:pt x="9341" y="49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59"/>
              <p:cNvSpPr/>
              <p:nvPr/>
            </p:nvSpPr>
            <p:spPr>
              <a:xfrm rot="-391725" flipH="1">
                <a:off x="2413992" y="2729794"/>
                <a:ext cx="216153" cy="486412"/>
              </a:xfrm>
              <a:custGeom>
                <a:avLst/>
                <a:gdLst/>
                <a:ahLst/>
                <a:cxnLst/>
                <a:rect l="l" t="t" r="r" b="b"/>
                <a:pathLst>
                  <a:path w="11075" h="24919" extrusionOk="0">
                    <a:moveTo>
                      <a:pt x="2869" y="2936"/>
                    </a:moveTo>
                    <a:cubicBezTo>
                      <a:pt x="0" y="8607"/>
                      <a:pt x="801" y="17013"/>
                      <a:pt x="3503" y="20949"/>
                    </a:cubicBezTo>
                    <a:cubicBezTo>
                      <a:pt x="6205" y="24919"/>
                      <a:pt x="11075" y="1"/>
                      <a:pt x="2869" y="2936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59"/>
              <p:cNvSpPr/>
              <p:nvPr/>
            </p:nvSpPr>
            <p:spPr>
              <a:xfrm rot="-391725" flipH="1">
                <a:off x="1027048" y="2151171"/>
                <a:ext cx="1769547" cy="2602562"/>
              </a:xfrm>
              <a:custGeom>
                <a:avLst/>
                <a:gdLst/>
                <a:ahLst/>
                <a:cxnLst/>
                <a:rect l="l" t="t" r="r" b="b"/>
                <a:pathLst>
                  <a:path w="90666" h="133330" extrusionOk="0">
                    <a:moveTo>
                      <a:pt x="2602" y="8240"/>
                    </a:moveTo>
                    <a:cubicBezTo>
                      <a:pt x="8807" y="26320"/>
                      <a:pt x="10441" y="50604"/>
                      <a:pt x="9674" y="66815"/>
                    </a:cubicBezTo>
                    <a:cubicBezTo>
                      <a:pt x="6572" y="133330"/>
                      <a:pt x="90665" y="107311"/>
                      <a:pt x="64580" y="61978"/>
                    </a:cubicBezTo>
                    <a:cubicBezTo>
                      <a:pt x="50937" y="38295"/>
                      <a:pt x="47067" y="18247"/>
                      <a:pt x="42164" y="8240"/>
                    </a:cubicBezTo>
                    <a:cubicBezTo>
                      <a:pt x="38128" y="1"/>
                      <a:pt x="1" y="635"/>
                      <a:pt x="2602" y="82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59"/>
              <p:cNvSpPr/>
              <p:nvPr/>
            </p:nvSpPr>
            <p:spPr>
              <a:xfrm rot="-391725" flipH="1">
                <a:off x="1312035" y="2212590"/>
                <a:ext cx="1250663" cy="1030758"/>
              </a:xfrm>
              <a:custGeom>
                <a:avLst/>
                <a:gdLst/>
                <a:ahLst/>
                <a:cxnLst/>
                <a:rect l="l" t="t" r="r" b="b"/>
                <a:pathLst>
                  <a:path w="64080" h="52806" extrusionOk="0">
                    <a:moveTo>
                      <a:pt x="1" y="14478"/>
                    </a:moveTo>
                    <a:cubicBezTo>
                      <a:pt x="14444" y="43865"/>
                      <a:pt x="39329" y="52805"/>
                      <a:pt x="51704" y="36994"/>
                    </a:cubicBezTo>
                    <a:cubicBezTo>
                      <a:pt x="64080" y="21182"/>
                      <a:pt x="12443" y="1"/>
                      <a:pt x="1" y="1447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59"/>
              <p:cNvSpPr/>
              <p:nvPr/>
            </p:nvSpPr>
            <p:spPr>
              <a:xfrm rot="-391725" flipH="1">
                <a:off x="2424321" y="1712697"/>
                <a:ext cx="253919" cy="317117"/>
              </a:xfrm>
              <a:custGeom>
                <a:avLst/>
                <a:gdLst/>
                <a:ahLst/>
                <a:cxnLst/>
                <a:rect l="l" t="t" r="r" b="b"/>
                <a:pathLst>
                  <a:path w="13010" h="16246" extrusionOk="0">
                    <a:moveTo>
                      <a:pt x="1735" y="1"/>
                    </a:moveTo>
                    <a:cubicBezTo>
                      <a:pt x="5037" y="1735"/>
                      <a:pt x="13009" y="9241"/>
                      <a:pt x="8306" y="12743"/>
                    </a:cubicBezTo>
                    <a:cubicBezTo>
                      <a:pt x="3603" y="16246"/>
                      <a:pt x="0" y="9141"/>
                      <a:pt x="1735" y="1"/>
                    </a:cubicBezTo>
                    <a:close/>
                  </a:path>
                </a:pathLst>
              </a:custGeom>
              <a:solidFill>
                <a:srgbClr val="FFDB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59"/>
              <p:cNvSpPr/>
              <p:nvPr/>
            </p:nvSpPr>
            <p:spPr>
              <a:xfrm rot="-391725" flipH="1">
                <a:off x="1716593" y="3091792"/>
                <a:ext cx="432306" cy="571693"/>
              </a:xfrm>
              <a:custGeom>
                <a:avLst/>
                <a:gdLst/>
                <a:ahLst/>
                <a:cxnLst/>
                <a:rect l="l" t="t" r="r" b="b"/>
                <a:pathLst>
                  <a:path w="22150" h="29288" extrusionOk="0">
                    <a:moveTo>
                      <a:pt x="6538" y="29288"/>
                    </a:moveTo>
                    <a:cubicBezTo>
                      <a:pt x="14044" y="25385"/>
                      <a:pt x="21082" y="18647"/>
                      <a:pt x="21649" y="11208"/>
                    </a:cubicBezTo>
                    <a:cubicBezTo>
                      <a:pt x="22149" y="4904"/>
                      <a:pt x="10541" y="0"/>
                      <a:pt x="4470" y="6805"/>
                    </a:cubicBezTo>
                    <a:cubicBezTo>
                      <a:pt x="0" y="11809"/>
                      <a:pt x="567" y="19781"/>
                      <a:pt x="267" y="23717"/>
                    </a:cubicBezTo>
                    <a:cubicBezTo>
                      <a:pt x="67" y="26119"/>
                      <a:pt x="5371" y="29221"/>
                      <a:pt x="6538" y="29288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59"/>
              <p:cNvSpPr/>
              <p:nvPr/>
            </p:nvSpPr>
            <p:spPr>
              <a:xfrm rot="-391725" flipH="1">
                <a:off x="1588742" y="2904134"/>
                <a:ext cx="638037" cy="830837"/>
              </a:xfrm>
              <a:custGeom>
                <a:avLst/>
                <a:gdLst/>
                <a:ahLst/>
                <a:cxnLst/>
                <a:rect l="l" t="t" r="r" b="b"/>
                <a:pathLst>
                  <a:path w="32691" h="42564" extrusionOk="0">
                    <a:moveTo>
                      <a:pt x="9341" y="18480"/>
                    </a:moveTo>
                    <a:cubicBezTo>
                      <a:pt x="5838" y="24418"/>
                      <a:pt x="5838" y="33124"/>
                      <a:pt x="2903" y="35892"/>
                    </a:cubicBezTo>
                    <a:cubicBezTo>
                      <a:pt x="1" y="38694"/>
                      <a:pt x="6339" y="42564"/>
                      <a:pt x="10408" y="39228"/>
                    </a:cubicBezTo>
                    <a:cubicBezTo>
                      <a:pt x="14478" y="35892"/>
                      <a:pt x="18281" y="31423"/>
                      <a:pt x="21249" y="28187"/>
                    </a:cubicBezTo>
                    <a:cubicBezTo>
                      <a:pt x="32691" y="15778"/>
                      <a:pt x="20149" y="0"/>
                      <a:pt x="9341" y="1848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59"/>
              <p:cNvSpPr/>
              <p:nvPr/>
            </p:nvSpPr>
            <p:spPr>
              <a:xfrm rot="-391725" flipH="1">
                <a:off x="2056019" y="3529245"/>
                <a:ext cx="206414" cy="179074"/>
              </a:xfrm>
              <a:custGeom>
                <a:avLst/>
                <a:gdLst/>
                <a:ahLst/>
                <a:cxnLst/>
                <a:rect l="l" t="t" r="r" b="b"/>
                <a:pathLst>
                  <a:path w="10576" h="9174" extrusionOk="0">
                    <a:moveTo>
                      <a:pt x="4437" y="1"/>
                    </a:moveTo>
                    <a:cubicBezTo>
                      <a:pt x="4104" y="935"/>
                      <a:pt x="3603" y="1802"/>
                      <a:pt x="2936" y="2502"/>
                    </a:cubicBezTo>
                    <a:cubicBezTo>
                      <a:pt x="1" y="5304"/>
                      <a:pt x="6372" y="9174"/>
                      <a:pt x="10442" y="5838"/>
                    </a:cubicBezTo>
                    <a:lnTo>
                      <a:pt x="10575" y="5705"/>
                    </a:lnTo>
                    <a:cubicBezTo>
                      <a:pt x="7673" y="4104"/>
                      <a:pt x="5672" y="2169"/>
                      <a:pt x="44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59"/>
              <p:cNvSpPr/>
              <p:nvPr/>
            </p:nvSpPr>
            <p:spPr>
              <a:xfrm rot="-391725" flipH="1">
                <a:off x="1559279" y="3740664"/>
                <a:ext cx="384782" cy="466892"/>
              </a:xfrm>
              <a:custGeom>
                <a:avLst/>
                <a:gdLst/>
                <a:ahLst/>
                <a:cxnLst/>
                <a:rect l="l" t="t" r="r" b="b"/>
                <a:pathLst>
                  <a:path w="19715" h="23919" extrusionOk="0">
                    <a:moveTo>
                      <a:pt x="19714" y="11209"/>
                    </a:moveTo>
                    <a:cubicBezTo>
                      <a:pt x="19247" y="8841"/>
                      <a:pt x="15978" y="1"/>
                      <a:pt x="8106" y="5672"/>
                    </a:cubicBezTo>
                    <a:cubicBezTo>
                      <a:pt x="6038" y="7139"/>
                      <a:pt x="2268" y="10275"/>
                      <a:pt x="1435" y="13677"/>
                    </a:cubicBezTo>
                    <a:cubicBezTo>
                      <a:pt x="0" y="19348"/>
                      <a:pt x="2302" y="23918"/>
                      <a:pt x="7305" y="23017"/>
                    </a:cubicBezTo>
                    <a:cubicBezTo>
                      <a:pt x="8606" y="22784"/>
                      <a:pt x="18613" y="11676"/>
                      <a:pt x="19714" y="11209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59"/>
              <p:cNvSpPr/>
              <p:nvPr/>
            </p:nvSpPr>
            <p:spPr>
              <a:xfrm rot="-391725" flipH="1">
                <a:off x="1222524" y="3620884"/>
                <a:ext cx="928394" cy="642023"/>
              </a:xfrm>
              <a:custGeom>
                <a:avLst/>
                <a:gdLst/>
                <a:ahLst/>
                <a:cxnLst/>
                <a:rect l="l" t="t" r="r" b="b"/>
                <a:pathLst>
                  <a:path w="47568" h="32891" extrusionOk="0">
                    <a:moveTo>
                      <a:pt x="22383" y="30789"/>
                    </a:moveTo>
                    <a:cubicBezTo>
                      <a:pt x="29588" y="32123"/>
                      <a:pt x="38261" y="29054"/>
                      <a:pt x="42097" y="30956"/>
                    </a:cubicBezTo>
                    <a:cubicBezTo>
                      <a:pt x="45933" y="32890"/>
                      <a:pt x="47568" y="25118"/>
                      <a:pt x="42764" y="22250"/>
                    </a:cubicBezTo>
                    <a:cubicBezTo>
                      <a:pt x="37994" y="19381"/>
                      <a:pt x="29655" y="19014"/>
                      <a:pt x="27820" y="15378"/>
                    </a:cubicBezTo>
                    <a:cubicBezTo>
                      <a:pt x="20148" y="0"/>
                      <a:pt x="0" y="26553"/>
                      <a:pt x="22383" y="30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59"/>
              <p:cNvSpPr/>
              <p:nvPr/>
            </p:nvSpPr>
            <p:spPr>
              <a:xfrm rot="-391725" flipH="1">
                <a:off x="1248837" y="4095170"/>
                <a:ext cx="167341" cy="208373"/>
              </a:xfrm>
              <a:custGeom>
                <a:avLst/>
                <a:gdLst/>
                <a:ahLst/>
                <a:cxnLst/>
                <a:rect l="l" t="t" r="r" b="b"/>
                <a:pathLst>
                  <a:path w="8574" h="10675" extrusionOk="0">
                    <a:moveTo>
                      <a:pt x="0" y="8240"/>
                    </a:moveTo>
                    <a:cubicBezTo>
                      <a:pt x="1068" y="8206"/>
                      <a:pt x="2102" y="8406"/>
                      <a:pt x="3069" y="8807"/>
                    </a:cubicBezTo>
                    <a:cubicBezTo>
                      <a:pt x="6939" y="10675"/>
                      <a:pt x="8573" y="2903"/>
                      <a:pt x="3736" y="101"/>
                    </a:cubicBezTo>
                    <a:lnTo>
                      <a:pt x="3570" y="0"/>
                    </a:lnTo>
                    <a:cubicBezTo>
                      <a:pt x="3169" y="3003"/>
                      <a:pt x="1935" y="5871"/>
                      <a:pt x="0" y="824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94" name="Google Shape;1194;p59"/>
              <p:cNvGrpSpPr/>
              <p:nvPr/>
            </p:nvGrpSpPr>
            <p:grpSpPr>
              <a:xfrm rot="-24941">
                <a:off x="2467816" y="616737"/>
                <a:ext cx="846243" cy="959099"/>
                <a:chOff x="156554" y="1125902"/>
                <a:chExt cx="846182" cy="959030"/>
              </a:xfrm>
            </p:grpSpPr>
            <p:sp>
              <p:nvSpPr>
                <p:cNvPr id="1195" name="Google Shape;1195;p59"/>
                <p:cNvSpPr/>
                <p:nvPr/>
              </p:nvSpPr>
              <p:spPr>
                <a:xfrm>
                  <a:off x="639852" y="2037609"/>
                  <a:ext cx="61221" cy="47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9" h="1522" extrusionOk="0">
                      <a:moveTo>
                        <a:pt x="1030" y="0"/>
                      </a:moveTo>
                      <a:cubicBezTo>
                        <a:pt x="977" y="0"/>
                        <a:pt x="923" y="4"/>
                        <a:pt x="868" y="11"/>
                      </a:cubicBezTo>
                      <a:cubicBezTo>
                        <a:pt x="367" y="77"/>
                        <a:pt x="1" y="478"/>
                        <a:pt x="67" y="878"/>
                      </a:cubicBezTo>
                      <a:cubicBezTo>
                        <a:pt x="127" y="1267"/>
                        <a:pt x="509" y="1522"/>
                        <a:pt x="949" y="1522"/>
                      </a:cubicBezTo>
                      <a:cubicBezTo>
                        <a:pt x="999" y="1522"/>
                        <a:pt x="1050" y="1519"/>
                        <a:pt x="1101" y="1512"/>
                      </a:cubicBezTo>
                      <a:cubicBezTo>
                        <a:pt x="1602" y="1445"/>
                        <a:pt x="1969" y="1045"/>
                        <a:pt x="1902" y="611"/>
                      </a:cubicBezTo>
                      <a:cubicBezTo>
                        <a:pt x="1842" y="252"/>
                        <a:pt x="1487" y="0"/>
                        <a:pt x="103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6" name="Google Shape;1196;p59"/>
                <p:cNvSpPr/>
                <p:nvPr/>
              </p:nvSpPr>
              <p:spPr>
                <a:xfrm>
                  <a:off x="156554" y="1125902"/>
                  <a:ext cx="846182" cy="9339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15" h="30039" extrusionOk="0">
                      <a:moveTo>
                        <a:pt x="13481" y="0"/>
                      </a:moveTo>
                      <a:cubicBezTo>
                        <a:pt x="13271" y="0"/>
                        <a:pt x="13058" y="4"/>
                        <a:pt x="12843" y="12"/>
                      </a:cubicBezTo>
                      <a:cubicBezTo>
                        <a:pt x="1768" y="445"/>
                        <a:pt x="0" y="14489"/>
                        <a:pt x="6271" y="20526"/>
                      </a:cubicBezTo>
                      <a:cubicBezTo>
                        <a:pt x="11508" y="25597"/>
                        <a:pt x="12175" y="27832"/>
                        <a:pt x="14344" y="29399"/>
                      </a:cubicBezTo>
                      <a:cubicBezTo>
                        <a:pt x="14934" y="29820"/>
                        <a:pt x="15565" y="30039"/>
                        <a:pt x="16207" y="30039"/>
                      </a:cubicBezTo>
                      <a:cubicBezTo>
                        <a:pt x="17958" y="30039"/>
                        <a:pt x="19788" y="28409"/>
                        <a:pt x="21082" y="24796"/>
                      </a:cubicBezTo>
                      <a:cubicBezTo>
                        <a:pt x="22416" y="21160"/>
                        <a:pt x="23684" y="20159"/>
                        <a:pt x="25285" y="15456"/>
                      </a:cubicBezTo>
                      <a:cubicBezTo>
                        <a:pt x="27215" y="9765"/>
                        <a:pt x="24077" y="0"/>
                        <a:pt x="13481" y="0"/>
                      </a:cubicBezTo>
                      <a:close/>
                    </a:path>
                  </a:pathLst>
                </a:custGeom>
                <a:solidFill>
                  <a:srgbClr val="FCDF8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7" name="Google Shape;1197;p59"/>
                <p:cNvSpPr/>
                <p:nvPr/>
              </p:nvSpPr>
              <p:spPr>
                <a:xfrm>
                  <a:off x="163799" y="1130410"/>
                  <a:ext cx="618181" cy="929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82" h="29891" extrusionOk="0">
                      <a:moveTo>
                        <a:pt x="11409" y="0"/>
                      </a:moveTo>
                      <a:lnTo>
                        <a:pt x="11409" y="0"/>
                      </a:lnTo>
                      <a:cubicBezTo>
                        <a:pt x="1402" y="1334"/>
                        <a:pt x="1" y="14544"/>
                        <a:pt x="6038" y="20381"/>
                      </a:cubicBezTo>
                      <a:cubicBezTo>
                        <a:pt x="11275" y="25452"/>
                        <a:pt x="11942" y="27687"/>
                        <a:pt x="14111" y="29254"/>
                      </a:cubicBezTo>
                      <a:cubicBezTo>
                        <a:pt x="14700" y="29672"/>
                        <a:pt x="15330" y="29890"/>
                        <a:pt x="15971" y="29890"/>
                      </a:cubicBezTo>
                      <a:cubicBezTo>
                        <a:pt x="17326" y="29890"/>
                        <a:pt x="18726" y="28915"/>
                        <a:pt x="19881" y="26786"/>
                      </a:cubicBezTo>
                      <a:lnTo>
                        <a:pt x="19881" y="26786"/>
                      </a:lnTo>
                      <a:cubicBezTo>
                        <a:pt x="19177" y="27138"/>
                        <a:pt x="18437" y="27350"/>
                        <a:pt x="17689" y="27350"/>
                      </a:cubicBezTo>
                      <a:cubicBezTo>
                        <a:pt x="16806" y="27350"/>
                        <a:pt x="15911" y="27056"/>
                        <a:pt x="15045" y="26352"/>
                      </a:cubicBezTo>
                      <a:cubicBezTo>
                        <a:pt x="13610" y="24951"/>
                        <a:pt x="13610" y="22650"/>
                        <a:pt x="12209" y="21415"/>
                      </a:cubicBezTo>
                      <a:cubicBezTo>
                        <a:pt x="7706" y="17413"/>
                        <a:pt x="4904" y="11575"/>
                        <a:pt x="6939" y="5771"/>
                      </a:cubicBezTo>
                      <a:cubicBezTo>
                        <a:pt x="7739" y="3403"/>
                        <a:pt x="9274" y="1301"/>
                        <a:pt x="114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8" name="Google Shape;1198;p59"/>
                <p:cNvSpPr/>
                <p:nvPr/>
              </p:nvSpPr>
              <p:spPr>
                <a:xfrm>
                  <a:off x="204249" y="1271448"/>
                  <a:ext cx="493718" cy="788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79" h="25360" extrusionOk="0">
                      <a:moveTo>
                        <a:pt x="2969" y="1"/>
                      </a:moveTo>
                      <a:lnTo>
                        <a:pt x="2969" y="1"/>
                      </a:lnTo>
                      <a:cubicBezTo>
                        <a:pt x="1" y="4737"/>
                        <a:pt x="701" y="11943"/>
                        <a:pt x="4737" y="15845"/>
                      </a:cubicBezTo>
                      <a:cubicBezTo>
                        <a:pt x="9974" y="20916"/>
                        <a:pt x="10641" y="23151"/>
                        <a:pt x="12810" y="24718"/>
                      </a:cubicBezTo>
                      <a:cubicBezTo>
                        <a:pt x="13397" y="25143"/>
                        <a:pt x="14021" y="25360"/>
                        <a:pt x="14651" y="25360"/>
                      </a:cubicBezTo>
                      <a:cubicBezTo>
                        <a:pt x="15060" y="25360"/>
                        <a:pt x="15472" y="25269"/>
                        <a:pt x="15879" y="25085"/>
                      </a:cubicBezTo>
                      <a:cubicBezTo>
                        <a:pt x="15278" y="24918"/>
                        <a:pt x="14711" y="24585"/>
                        <a:pt x="14244" y="24085"/>
                      </a:cubicBezTo>
                      <a:cubicBezTo>
                        <a:pt x="11375" y="21449"/>
                        <a:pt x="9674" y="18314"/>
                        <a:pt x="6639" y="15712"/>
                      </a:cubicBezTo>
                      <a:cubicBezTo>
                        <a:pt x="2669" y="12109"/>
                        <a:pt x="1135" y="5271"/>
                        <a:pt x="2969" y="1"/>
                      </a:cubicBezTo>
                      <a:close/>
                    </a:path>
                  </a:pathLst>
                </a:custGeom>
                <a:solidFill>
                  <a:srgbClr val="FECC3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9" name="Google Shape;1199;p59"/>
                <p:cNvSpPr/>
                <p:nvPr/>
              </p:nvSpPr>
              <p:spPr>
                <a:xfrm>
                  <a:off x="858679" y="1414475"/>
                  <a:ext cx="37373" cy="71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2" h="2306" extrusionOk="0">
                      <a:moveTo>
                        <a:pt x="533" y="0"/>
                      </a:moveTo>
                      <a:cubicBezTo>
                        <a:pt x="511" y="0"/>
                        <a:pt x="490" y="2"/>
                        <a:pt x="468" y="4"/>
                      </a:cubicBezTo>
                      <a:cubicBezTo>
                        <a:pt x="201" y="71"/>
                        <a:pt x="1" y="338"/>
                        <a:pt x="34" y="604"/>
                      </a:cubicBezTo>
                      <a:cubicBezTo>
                        <a:pt x="101" y="1005"/>
                        <a:pt x="134" y="1405"/>
                        <a:pt x="134" y="1805"/>
                      </a:cubicBezTo>
                      <a:cubicBezTo>
                        <a:pt x="134" y="2072"/>
                        <a:pt x="368" y="2306"/>
                        <a:pt x="668" y="2306"/>
                      </a:cubicBezTo>
                      <a:lnTo>
                        <a:pt x="735" y="2306"/>
                      </a:lnTo>
                      <a:cubicBezTo>
                        <a:pt x="1002" y="2272"/>
                        <a:pt x="1202" y="2072"/>
                        <a:pt x="1202" y="1772"/>
                      </a:cubicBezTo>
                      <a:cubicBezTo>
                        <a:pt x="1202" y="1338"/>
                        <a:pt x="1168" y="905"/>
                        <a:pt x="1068" y="471"/>
                      </a:cubicBezTo>
                      <a:cubicBezTo>
                        <a:pt x="1037" y="193"/>
                        <a:pt x="806" y="0"/>
                        <a:pt x="53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0" name="Google Shape;1200;p59"/>
                <p:cNvSpPr/>
                <p:nvPr/>
              </p:nvSpPr>
              <p:spPr>
                <a:xfrm>
                  <a:off x="643987" y="1197415"/>
                  <a:ext cx="232354" cy="186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3" h="5990" extrusionOk="0">
                      <a:moveTo>
                        <a:pt x="531" y="0"/>
                      </a:moveTo>
                      <a:cubicBezTo>
                        <a:pt x="302" y="0"/>
                        <a:pt x="92" y="186"/>
                        <a:pt x="34" y="447"/>
                      </a:cubicBezTo>
                      <a:cubicBezTo>
                        <a:pt x="1" y="714"/>
                        <a:pt x="168" y="981"/>
                        <a:pt x="468" y="1047"/>
                      </a:cubicBezTo>
                      <a:cubicBezTo>
                        <a:pt x="2269" y="1348"/>
                        <a:pt x="3970" y="2315"/>
                        <a:pt x="5171" y="3716"/>
                      </a:cubicBezTo>
                      <a:cubicBezTo>
                        <a:pt x="5672" y="4283"/>
                        <a:pt x="6072" y="4950"/>
                        <a:pt x="6372" y="5651"/>
                      </a:cubicBezTo>
                      <a:cubicBezTo>
                        <a:pt x="6462" y="5860"/>
                        <a:pt x="6659" y="5989"/>
                        <a:pt x="6868" y="5989"/>
                      </a:cubicBezTo>
                      <a:cubicBezTo>
                        <a:pt x="6892" y="5989"/>
                        <a:pt x="6915" y="5988"/>
                        <a:pt x="6939" y="5984"/>
                      </a:cubicBezTo>
                      <a:cubicBezTo>
                        <a:pt x="6973" y="5951"/>
                        <a:pt x="7039" y="5951"/>
                        <a:pt x="7073" y="5951"/>
                      </a:cubicBezTo>
                      <a:cubicBezTo>
                        <a:pt x="7340" y="5817"/>
                        <a:pt x="7473" y="5517"/>
                        <a:pt x="7340" y="5250"/>
                      </a:cubicBezTo>
                      <a:cubicBezTo>
                        <a:pt x="7006" y="4450"/>
                        <a:pt x="6539" y="3683"/>
                        <a:pt x="5972" y="3015"/>
                      </a:cubicBezTo>
                      <a:cubicBezTo>
                        <a:pt x="4638" y="1448"/>
                        <a:pt x="2703" y="347"/>
                        <a:pt x="635" y="13"/>
                      </a:cubicBezTo>
                      <a:cubicBezTo>
                        <a:pt x="600" y="5"/>
                        <a:pt x="565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01" name="Google Shape;1201;p59"/>
              <p:cNvSpPr/>
              <p:nvPr/>
            </p:nvSpPr>
            <p:spPr>
              <a:xfrm rot="-391888" flipH="1">
                <a:off x="938091" y="1776991"/>
                <a:ext cx="1891224" cy="1532722"/>
              </a:xfrm>
              <a:custGeom>
                <a:avLst/>
                <a:gdLst/>
                <a:ahLst/>
                <a:cxnLst/>
                <a:rect l="l" t="t" r="r" b="b"/>
                <a:pathLst>
                  <a:path w="96903" h="78524" extrusionOk="0">
                    <a:moveTo>
                      <a:pt x="72552" y="57375"/>
                    </a:moveTo>
                    <a:cubicBezTo>
                      <a:pt x="48702" y="78523"/>
                      <a:pt x="21949" y="46467"/>
                      <a:pt x="11442" y="33358"/>
                    </a:cubicBezTo>
                    <a:cubicBezTo>
                      <a:pt x="0" y="19114"/>
                      <a:pt x="11709" y="0"/>
                      <a:pt x="28821" y="934"/>
                    </a:cubicBezTo>
                    <a:cubicBezTo>
                      <a:pt x="32190" y="1135"/>
                      <a:pt x="96903" y="35793"/>
                      <a:pt x="72552" y="573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02" name="Google Shape;1202;p59"/>
              <p:cNvGrpSpPr/>
              <p:nvPr/>
            </p:nvGrpSpPr>
            <p:grpSpPr>
              <a:xfrm>
                <a:off x="1104355" y="2186286"/>
                <a:ext cx="1160443" cy="1059887"/>
                <a:chOff x="1104355" y="2186286"/>
                <a:chExt cx="1160443" cy="1059887"/>
              </a:xfrm>
            </p:grpSpPr>
            <p:grpSp>
              <p:nvGrpSpPr>
                <p:cNvPr id="1203" name="Google Shape;1203;p59"/>
                <p:cNvGrpSpPr/>
                <p:nvPr/>
              </p:nvGrpSpPr>
              <p:grpSpPr>
                <a:xfrm rot="-391725">
                  <a:off x="1147380" y="2369653"/>
                  <a:ext cx="1074392" cy="818094"/>
                  <a:chOff x="6669780" y="2747593"/>
                  <a:chExt cx="905604" cy="689628"/>
                </a:xfrm>
              </p:grpSpPr>
              <p:sp>
                <p:nvSpPr>
                  <p:cNvPr id="1204" name="Google Shape;1204;p59"/>
                  <p:cNvSpPr/>
                  <p:nvPr/>
                </p:nvSpPr>
                <p:spPr>
                  <a:xfrm flipH="1">
                    <a:off x="6669780" y="2747593"/>
                    <a:ext cx="905604" cy="6896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897" h="32158" extrusionOk="0">
                        <a:moveTo>
                          <a:pt x="10408" y="25586"/>
                        </a:moveTo>
                        <a:cubicBezTo>
                          <a:pt x="19047" y="32157"/>
                          <a:pt x="41897" y="16946"/>
                          <a:pt x="33357" y="6039"/>
                        </a:cubicBezTo>
                        <a:cubicBezTo>
                          <a:pt x="28621" y="1"/>
                          <a:pt x="0" y="17614"/>
                          <a:pt x="10408" y="25586"/>
                        </a:cubicBezTo>
                        <a:close/>
                      </a:path>
                    </a:pathLst>
                  </a:custGeom>
                  <a:solidFill>
                    <a:srgbClr val="FFDBE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5" name="Google Shape;1205;p59"/>
                  <p:cNvSpPr/>
                  <p:nvPr/>
                </p:nvSpPr>
                <p:spPr>
                  <a:xfrm rot="2997016">
                    <a:off x="7043612" y="2921851"/>
                    <a:ext cx="54083" cy="57694"/>
                  </a:xfrm>
                  <a:prstGeom prst="arc">
                    <a:avLst>
                      <a:gd name="adj1" fmla="val 8208608"/>
                      <a:gd name="adj2" fmla="val 0"/>
                    </a:avLst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6" name="Google Shape;1206;p59"/>
                  <p:cNvSpPr/>
                  <p:nvPr/>
                </p:nvSpPr>
                <p:spPr>
                  <a:xfrm rot="2997016">
                    <a:off x="7192687" y="3020251"/>
                    <a:ext cx="54083" cy="57694"/>
                  </a:xfrm>
                  <a:prstGeom prst="arc">
                    <a:avLst>
                      <a:gd name="adj1" fmla="val 8208608"/>
                      <a:gd name="adj2" fmla="val 0"/>
                    </a:avLst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207" name="Google Shape;1207;p59"/>
                <p:cNvGrpSpPr/>
                <p:nvPr/>
              </p:nvGrpSpPr>
              <p:grpSpPr>
                <a:xfrm rot="2737556">
                  <a:off x="1993769" y="2376160"/>
                  <a:ext cx="242527" cy="226054"/>
                  <a:chOff x="1013575" y="2299100"/>
                  <a:chExt cx="110100" cy="94050"/>
                </a:xfrm>
              </p:grpSpPr>
              <p:sp>
                <p:nvSpPr>
                  <p:cNvPr id="1208" name="Google Shape;1208;p59"/>
                  <p:cNvSpPr/>
                  <p:nvPr/>
                </p:nvSpPr>
                <p:spPr>
                  <a:xfrm>
                    <a:off x="1089475" y="2314750"/>
                    <a:ext cx="34200" cy="15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8" h="631" extrusionOk="0">
                        <a:moveTo>
                          <a:pt x="1314" y="0"/>
                        </a:moveTo>
                        <a:cubicBezTo>
                          <a:pt x="1276" y="0"/>
                          <a:pt x="1217" y="60"/>
                          <a:pt x="1134" y="142"/>
                        </a:cubicBezTo>
                        <a:cubicBezTo>
                          <a:pt x="1034" y="242"/>
                          <a:pt x="867" y="342"/>
                          <a:pt x="701" y="376"/>
                        </a:cubicBezTo>
                        <a:cubicBezTo>
                          <a:pt x="652" y="385"/>
                          <a:pt x="600" y="389"/>
                          <a:pt x="549" y="389"/>
                        </a:cubicBezTo>
                        <a:cubicBezTo>
                          <a:pt x="425" y="389"/>
                          <a:pt x="304" y="366"/>
                          <a:pt x="234" y="342"/>
                        </a:cubicBezTo>
                        <a:cubicBezTo>
                          <a:pt x="152" y="288"/>
                          <a:pt x="92" y="233"/>
                          <a:pt x="55" y="233"/>
                        </a:cubicBezTo>
                        <a:cubicBezTo>
                          <a:pt x="47" y="233"/>
                          <a:pt x="40" y="236"/>
                          <a:pt x="33" y="242"/>
                        </a:cubicBezTo>
                        <a:cubicBezTo>
                          <a:pt x="0" y="242"/>
                          <a:pt x="33" y="376"/>
                          <a:pt x="134" y="476"/>
                        </a:cubicBezTo>
                        <a:cubicBezTo>
                          <a:pt x="237" y="553"/>
                          <a:pt x="400" y="631"/>
                          <a:pt x="593" y="631"/>
                        </a:cubicBezTo>
                        <a:cubicBezTo>
                          <a:pt x="649" y="631"/>
                          <a:pt x="707" y="624"/>
                          <a:pt x="767" y="609"/>
                        </a:cubicBezTo>
                        <a:cubicBezTo>
                          <a:pt x="1001" y="542"/>
                          <a:pt x="1168" y="376"/>
                          <a:pt x="1268" y="242"/>
                        </a:cubicBezTo>
                        <a:cubicBezTo>
                          <a:pt x="1334" y="109"/>
                          <a:pt x="1368" y="42"/>
                          <a:pt x="1334" y="9"/>
                        </a:cubicBezTo>
                        <a:cubicBezTo>
                          <a:pt x="1328" y="3"/>
                          <a:pt x="1322" y="0"/>
                          <a:pt x="1314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9" name="Google Shape;1209;p59"/>
                  <p:cNvSpPr/>
                  <p:nvPr/>
                </p:nvSpPr>
                <p:spPr>
                  <a:xfrm>
                    <a:off x="1013575" y="2299100"/>
                    <a:ext cx="80075" cy="94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03" h="3762" extrusionOk="0">
                        <a:moveTo>
                          <a:pt x="3069" y="1"/>
                        </a:moveTo>
                        <a:cubicBezTo>
                          <a:pt x="3036" y="1"/>
                          <a:pt x="3036" y="134"/>
                          <a:pt x="3036" y="334"/>
                        </a:cubicBezTo>
                        <a:cubicBezTo>
                          <a:pt x="3036" y="568"/>
                          <a:pt x="3036" y="868"/>
                          <a:pt x="3003" y="1235"/>
                        </a:cubicBezTo>
                        <a:cubicBezTo>
                          <a:pt x="3003" y="1602"/>
                          <a:pt x="2936" y="2036"/>
                          <a:pt x="2736" y="2469"/>
                        </a:cubicBezTo>
                        <a:cubicBezTo>
                          <a:pt x="2636" y="2703"/>
                          <a:pt x="2502" y="2903"/>
                          <a:pt x="2302" y="3103"/>
                        </a:cubicBezTo>
                        <a:cubicBezTo>
                          <a:pt x="2135" y="3270"/>
                          <a:pt x="1902" y="3437"/>
                          <a:pt x="1668" y="3503"/>
                        </a:cubicBezTo>
                        <a:cubicBezTo>
                          <a:pt x="1608" y="3521"/>
                          <a:pt x="1548" y="3529"/>
                          <a:pt x="1488" y="3529"/>
                        </a:cubicBezTo>
                        <a:cubicBezTo>
                          <a:pt x="1317" y="3529"/>
                          <a:pt x="1150" y="3460"/>
                          <a:pt x="1001" y="3337"/>
                        </a:cubicBezTo>
                        <a:cubicBezTo>
                          <a:pt x="835" y="3170"/>
                          <a:pt x="701" y="2936"/>
                          <a:pt x="601" y="2736"/>
                        </a:cubicBezTo>
                        <a:cubicBezTo>
                          <a:pt x="401" y="2269"/>
                          <a:pt x="267" y="1836"/>
                          <a:pt x="201" y="1502"/>
                        </a:cubicBezTo>
                        <a:cubicBezTo>
                          <a:pt x="134" y="1135"/>
                          <a:pt x="134" y="835"/>
                          <a:pt x="134" y="601"/>
                        </a:cubicBezTo>
                        <a:cubicBezTo>
                          <a:pt x="101" y="401"/>
                          <a:pt x="101" y="268"/>
                          <a:pt x="101" y="268"/>
                        </a:cubicBezTo>
                        <a:cubicBezTo>
                          <a:pt x="67" y="268"/>
                          <a:pt x="34" y="401"/>
                          <a:pt x="34" y="601"/>
                        </a:cubicBezTo>
                        <a:cubicBezTo>
                          <a:pt x="1" y="835"/>
                          <a:pt x="1" y="1135"/>
                          <a:pt x="34" y="1502"/>
                        </a:cubicBezTo>
                        <a:cubicBezTo>
                          <a:pt x="101" y="1902"/>
                          <a:pt x="201" y="2336"/>
                          <a:pt x="401" y="2803"/>
                        </a:cubicBezTo>
                        <a:cubicBezTo>
                          <a:pt x="501" y="3036"/>
                          <a:pt x="634" y="3303"/>
                          <a:pt x="868" y="3503"/>
                        </a:cubicBezTo>
                        <a:cubicBezTo>
                          <a:pt x="968" y="3603"/>
                          <a:pt x="1101" y="3670"/>
                          <a:pt x="1268" y="3737"/>
                        </a:cubicBezTo>
                        <a:cubicBezTo>
                          <a:pt x="1335" y="3754"/>
                          <a:pt x="1410" y="3762"/>
                          <a:pt x="1489" y="3762"/>
                        </a:cubicBezTo>
                        <a:cubicBezTo>
                          <a:pt x="1568" y="3762"/>
                          <a:pt x="1652" y="3754"/>
                          <a:pt x="1735" y="3737"/>
                        </a:cubicBezTo>
                        <a:cubicBezTo>
                          <a:pt x="2035" y="3637"/>
                          <a:pt x="2302" y="3470"/>
                          <a:pt x="2502" y="3237"/>
                        </a:cubicBezTo>
                        <a:cubicBezTo>
                          <a:pt x="2669" y="3036"/>
                          <a:pt x="2836" y="2803"/>
                          <a:pt x="2936" y="2569"/>
                        </a:cubicBezTo>
                        <a:cubicBezTo>
                          <a:pt x="3136" y="2069"/>
                          <a:pt x="3170" y="1602"/>
                          <a:pt x="3170" y="1235"/>
                        </a:cubicBezTo>
                        <a:cubicBezTo>
                          <a:pt x="3203" y="868"/>
                          <a:pt x="3170" y="535"/>
                          <a:pt x="3136" y="334"/>
                        </a:cubicBezTo>
                        <a:cubicBezTo>
                          <a:pt x="3103" y="134"/>
                          <a:pt x="3069" y="1"/>
                          <a:pt x="306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0" name="Google Shape;1210;p59"/>
                  <p:cNvSpPr/>
                  <p:nvPr/>
                </p:nvSpPr>
                <p:spPr>
                  <a:xfrm>
                    <a:off x="1088625" y="2308200"/>
                    <a:ext cx="25050" cy="1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2" h="447" extrusionOk="0">
                        <a:moveTo>
                          <a:pt x="952" y="0"/>
                        </a:moveTo>
                        <a:cubicBezTo>
                          <a:pt x="880" y="0"/>
                          <a:pt x="748" y="173"/>
                          <a:pt x="501" y="204"/>
                        </a:cubicBezTo>
                        <a:cubicBezTo>
                          <a:pt x="467" y="209"/>
                          <a:pt x="433" y="211"/>
                          <a:pt x="401" y="211"/>
                        </a:cubicBezTo>
                        <a:cubicBezTo>
                          <a:pt x="245" y="211"/>
                          <a:pt x="115" y="164"/>
                          <a:pt x="59" y="164"/>
                        </a:cubicBezTo>
                        <a:cubicBezTo>
                          <a:pt x="47" y="164"/>
                          <a:pt x="39" y="166"/>
                          <a:pt x="34" y="171"/>
                        </a:cubicBezTo>
                        <a:cubicBezTo>
                          <a:pt x="1" y="204"/>
                          <a:pt x="34" y="271"/>
                          <a:pt x="134" y="337"/>
                        </a:cubicBezTo>
                        <a:cubicBezTo>
                          <a:pt x="189" y="392"/>
                          <a:pt x="310" y="446"/>
                          <a:pt x="461" y="446"/>
                        </a:cubicBezTo>
                        <a:cubicBezTo>
                          <a:pt x="496" y="446"/>
                          <a:pt x="531" y="444"/>
                          <a:pt x="568" y="437"/>
                        </a:cubicBezTo>
                        <a:cubicBezTo>
                          <a:pt x="735" y="404"/>
                          <a:pt x="868" y="271"/>
                          <a:pt x="935" y="171"/>
                        </a:cubicBezTo>
                        <a:cubicBezTo>
                          <a:pt x="968" y="104"/>
                          <a:pt x="1001" y="4"/>
                          <a:pt x="968" y="4"/>
                        </a:cubicBezTo>
                        <a:cubicBezTo>
                          <a:pt x="963" y="1"/>
                          <a:pt x="958" y="0"/>
                          <a:pt x="95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211" name="Google Shape;1211;p59"/>
                <p:cNvGrpSpPr/>
                <p:nvPr/>
              </p:nvGrpSpPr>
              <p:grpSpPr>
                <a:xfrm rot="1013777" flipH="1">
                  <a:off x="1656406" y="2207212"/>
                  <a:ext cx="242519" cy="226046"/>
                  <a:chOff x="1013575" y="2299100"/>
                  <a:chExt cx="110100" cy="94050"/>
                </a:xfrm>
              </p:grpSpPr>
              <p:sp>
                <p:nvSpPr>
                  <p:cNvPr id="1212" name="Google Shape;1212;p59"/>
                  <p:cNvSpPr/>
                  <p:nvPr/>
                </p:nvSpPr>
                <p:spPr>
                  <a:xfrm>
                    <a:off x="1013575" y="2299100"/>
                    <a:ext cx="80075" cy="94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03" h="3762" extrusionOk="0">
                        <a:moveTo>
                          <a:pt x="3069" y="1"/>
                        </a:moveTo>
                        <a:cubicBezTo>
                          <a:pt x="3036" y="1"/>
                          <a:pt x="3036" y="134"/>
                          <a:pt x="3036" y="334"/>
                        </a:cubicBezTo>
                        <a:cubicBezTo>
                          <a:pt x="3036" y="568"/>
                          <a:pt x="3036" y="868"/>
                          <a:pt x="3003" y="1235"/>
                        </a:cubicBezTo>
                        <a:cubicBezTo>
                          <a:pt x="3003" y="1602"/>
                          <a:pt x="2936" y="2036"/>
                          <a:pt x="2736" y="2469"/>
                        </a:cubicBezTo>
                        <a:cubicBezTo>
                          <a:pt x="2636" y="2703"/>
                          <a:pt x="2502" y="2903"/>
                          <a:pt x="2302" y="3103"/>
                        </a:cubicBezTo>
                        <a:cubicBezTo>
                          <a:pt x="2135" y="3270"/>
                          <a:pt x="1902" y="3437"/>
                          <a:pt x="1668" y="3503"/>
                        </a:cubicBezTo>
                        <a:cubicBezTo>
                          <a:pt x="1608" y="3521"/>
                          <a:pt x="1548" y="3529"/>
                          <a:pt x="1488" y="3529"/>
                        </a:cubicBezTo>
                        <a:cubicBezTo>
                          <a:pt x="1317" y="3529"/>
                          <a:pt x="1150" y="3460"/>
                          <a:pt x="1001" y="3337"/>
                        </a:cubicBezTo>
                        <a:cubicBezTo>
                          <a:pt x="835" y="3170"/>
                          <a:pt x="701" y="2936"/>
                          <a:pt x="601" y="2736"/>
                        </a:cubicBezTo>
                        <a:cubicBezTo>
                          <a:pt x="401" y="2269"/>
                          <a:pt x="267" y="1836"/>
                          <a:pt x="201" y="1502"/>
                        </a:cubicBezTo>
                        <a:cubicBezTo>
                          <a:pt x="134" y="1135"/>
                          <a:pt x="134" y="835"/>
                          <a:pt x="134" y="601"/>
                        </a:cubicBezTo>
                        <a:cubicBezTo>
                          <a:pt x="101" y="401"/>
                          <a:pt x="101" y="268"/>
                          <a:pt x="101" y="268"/>
                        </a:cubicBezTo>
                        <a:cubicBezTo>
                          <a:pt x="67" y="268"/>
                          <a:pt x="34" y="401"/>
                          <a:pt x="34" y="601"/>
                        </a:cubicBezTo>
                        <a:cubicBezTo>
                          <a:pt x="1" y="835"/>
                          <a:pt x="1" y="1135"/>
                          <a:pt x="34" y="1502"/>
                        </a:cubicBezTo>
                        <a:cubicBezTo>
                          <a:pt x="101" y="1902"/>
                          <a:pt x="201" y="2336"/>
                          <a:pt x="401" y="2803"/>
                        </a:cubicBezTo>
                        <a:cubicBezTo>
                          <a:pt x="501" y="3036"/>
                          <a:pt x="634" y="3303"/>
                          <a:pt x="868" y="3503"/>
                        </a:cubicBezTo>
                        <a:cubicBezTo>
                          <a:pt x="968" y="3603"/>
                          <a:pt x="1101" y="3670"/>
                          <a:pt x="1268" y="3737"/>
                        </a:cubicBezTo>
                        <a:cubicBezTo>
                          <a:pt x="1335" y="3754"/>
                          <a:pt x="1410" y="3762"/>
                          <a:pt x="1489" y="3762"/>
                        </a:cubicBezTo>
                        <a:cubicBezTo>
                          <a:pt x="1568" y="3762"/>
                          <a:pt x="1652" y="3754"/>
                          <a:pt x="1735" y="3737"/>
                        </a:cubicBezTo>
                        <a:cubicBezTo>
                          <a:pt x="2035" y="3637"/>
                          <a:pt x="2302" y="3470"/>
                          <a:pt x="2502" y="3237"/>
                        </a:cubicBezTo>
                        <a:cubicBezTo>
                          <a:pt x="2669" y="3036"/>
                          <a:pt x="2836" y="2803"/>
                          <a:pt x="2936" y="2569"/>
                        </a:cubicBezTo>
                        <a:cubicBezTo>
                          <a:pt x="3136" y="2069"/>
                          <a:pt x="3170" y="1602"/>
                          <a:pt x="3170" y="1235"/>
                        </a:cubicBezTo>
                        <a:cubicBezTo>
                          <a:pt x="3203" y="868"/>
                          <a:pt x="3170" y="535"/>
                          <a:pt x="3136" y="334"/>
                        </a:cubicBezTo>
                        <a:cubicBezTo>
                          <a:pt x="3103" y="134"/>
                          <a:pt x="3069" y="1"/>
                          <a:pt x="306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3" name="Google Shape;1213;p59"/>
                  <p:cNvSpPr/>
                  <p:nvPr/>
                </p:nvSpPr>
                <p:spPr>
                  <a:xfrm>
                    <a:off x="1088625" y="2308200"/>
                    <a:ext cx="25050" cy="1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2" h="447" extrusionOk="0">
                        <a:moveTo>
                          <a:pt x="952" y="0"/>
                        </a:moveTo>
                        <a:cubicBezTo>
                          <a:pt x="880" y="0"/>
                          <a:pt x="748" y="173"/>
                          <a:pt x="501" y="204"/>
                        </a:cubicBezTo>
                        <a:cubicBezTo>
                          <a:pt x="467" y="209"/>
                          <a:pt x="433" y="211"/>
                          <a:pt x="401" y="211"/>
                        </a:cubicBezTo>
                        <a:cubicBezTo>
                          <a:pt x="245" y="211"/>
                          <a:pt x="115" y="164"/>
                          <a:pt x="59" y="164"/>
                        </a:cubicBezTo>
                        <a:cubicBezTo>
                          <a:pt x="47" y="164"/>
                          <a:pt x="39" y="166"/>
                          <a:pt x="34" y="171"/>
                        </a:cubicBezTo>
                        <a:cubicBezTo>
                          <a:pt x="1" y="204"/>
                          <a:pt x="34" y="271"/>
                          <a:pt x="134" y="337"/>
                        </a:cubicBezTo>
                        <a:cubicBezTo>
                          <a:pt x="189" y="392"/>
                          <a:pt x="310" y="446"/>
                          <a:pt x="461" y="446"/>
                        </a:cubicBezTo>
                        <a:cubicBezTo>
                          <a:pt x="496" y="446"/>
                          <a:pt x="531" y="444"/>
                          <a:pt x="568" y="437"/>
                        </a:cubicBezTo>
                        <a:cubicBezTo>
                          <a:pt x="735" y="404"/>
                          <a:pt x="868" y="271"/>
                          <a:pt x="935" y="171"/>
                        </a:cubicBezTo>
                        <a:cubicBezTo>
                          <a:pt x="968" y="104"/>
                          <a:pt x="1001" y="4"/>
                          <a:pt x="968" y="4"/>
                        </a:cubicBezTo>
                        <a:cubicBezTo>
                          <a:pt x="963" y="1"/>
                          <a:pt x="958" y="0"/>
                          <a:pt x="95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4" name="Google Shape;1214;p59"/>
                  <p:cNvSpPr/>
                  <p:nvPr/>
                </p:nvSpPr>
                <p:spPr>
                  <a:xfrm>
                    <a:off x="1089475" y="2314750"/>
                    <a:ext cx="34200" cy="15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8" h="631" extrusionOk="0">
                        <a:moveTo>
                          <a:pt x="1314" y="0"/>
                        </a:moveTo>
                        <a:cubicBezTo>
                          <a:pt x="1276" y="0"/>
                          <a:pt x="1217" y="60"/>
                          <a:pt x="1134" y="142"/>
                        </a:cubicBezTo>
                        <a:cubicBezTo>
                          <a:pt x="1034" y="242"/>
                          <a:pt x="867" y="342"/>
                          <a:pt x="701" y="376"/>
                        </a:cubicBezTo>
                        <a:cubicBezTo>
                          <a:pt x="652" y="385"/>
                          <a:pt x="600" y="389"/>
                          <a:pt x="549" y="389"/>
                        </a:cubicBezTo>
                        <a:cubicBezTo>
                          <a:pt x="425" y="389"/>
                          <a:pt x="304" y="366"/>
                          <a:pt x="234" y="342"/>
                        </a:cubicBezTo>
                        <a:cubicBezTo>
                          <a:pt x="152" y="288"/>
                          <a:pt x="92" y="233"/>
                          <a:pt x="55" y="233"/>
                        </a:cubicBezTo>
                        <a:cubicBezTo>
                          <a:pt x="47" y="233"/>
                          <a:pt x="40" y="236"/>
                          <a:pt x="33" y="242"/>
                        </a:cubicBezTo>
                        <a:cubicBezTo>
                          <a:pt x="0" y="242"/>
                          <a:pt x="33" y="376"/>
                          <a:pt x="134" y="476"/>
                        </a:cubicBezTo>
                        <a:cubicBezTo>
                          <a:pt x="237" y="553"/>
                          <a:pt x="400" y="631"/>
                          <a:pt x="593" y="631"/>
                        </a:cubicBezTo>
                        <a:cubicBezTo>
                          <a:pt x="649" y="631"/>
                          <a:pt x="707" y="624"/>
                          <a:pt x="767" y="609"/>
                        </a:cubicBezTo>
                        <a:cubicBezTo>
                          <a:pt x="1001" y="542"/>
                          <a:pt x="1168" y="376"/>
                          <a:pt x="1268" y="242"/>
                        </a:cubicBezTo>
                        <a:cubicBezTo>
                          <a:pt x="1334" y="109"/>
                          <a:pt x="1368" y="42"/>
                          <a:pt x="1334" y="9"/>
                        </a:cubicBezTo>
                        <a:cubicBezTo>
                          <a:pt x="1328" y="3"/>
                          <a:pt x="1322" y="0"/>
                          <a:pt x="1314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215" name="Google Shape;1215;p59"/>
              <p:cNvSpPr/>
              <p:nvPr/>
            </p:nvSpPr>
            <p:spPr>
              <a:xfrm rot="-391725" flipH="1">
                <a:off x="2044264" y="1417191"/>
                <a:ext cx="479186" cy="597752"/>
              </a:xfrm>
              <a:custGeom>
                <a:avLst/>
                <a:gdLst/>
                <a:ahLst/>
                <a:cxnLst/>
                <a:rect l="l" t="t" r="r" b="b"/>
                <a:pathLst>
                  <a:path w="24552" h="30623" extrusionOk="0">
                    <a:moveTo>
                      <a:pt x="3269" y="0"/>
                    </a:moveTo>
                    <a:cubicBezTo>
                      <a:pt x="9507" y="3269"/>
                      <a:pt x="24551" y="17446"/>
                      <a:pt x="15612" y="24018"/>
                    </a:cubicBezTo>
                    <a:cubicBezTo>
                      <a:pt x="6705" y="30622"/>
                      <a:pt x="0" y="17213"/>
                      <a:pt x="3269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59"/>
              <p:cNvSpPr/>
              <p:nvPr/>
            </p:nvSpPr>
            <p:spPr>
              <a:xfrm rot="-391725" flipH="1">
                <a:off x="1723280" y="1657607"/>
                <a:ext cx="942720" cy="447333"/>
              </a:xfrm>
              <a:custGeom>
                <a:avLst/>
                <a:gdLst/>
                <a:ahLst/>
                <a:cxnLst/>
                <a:rect l="l" t="t" r="r" b="b"/>
                <a:pathLst>
                  <a:path w="48302" h="22917" extrusionOk="0">
                    <a:moveTo>
                      <a:pt x="48301" y="4537"/>
                    </a:moveTo>
                    <a:cubicBezTo>
                      <a:pt x="39362" y="14110"/>
                      <a:pt x="31790" y="2736"/>
                      <a:pt x="22450" y="1802"/>
                    </a:cubicBezTo>
                    <a:cubicBezTo>
                      <a:pt x="5137" y="0"/>
                      <a:pt x="0" y="15678"/>
                      <a:pt x="15478" y="20381"/>
                    </a:cubicBezTo>
                    <a:cubicBezTo>
                      <a:pt x="23851" y="22917"/>
                      <a:pt x="43932" y="21349"/>
                      <a:pt x="48301" y="4537"/>
                    </a:cubicBezTo>
                    <a:close/>
                  </a:path>
                </a:pathLst>
              </a:custGeom>
              <a:solidFill>
                <a:srgbClr val="DA9A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59"/>
              <p:cNvSpPr/>
              <p:nvPr/>
            </p:nvSpPr>
            <p:spPr>
              <a:xfrm rot="-391725" flipH="1">
                <a:off x="1741219" y="1777389"/>
                <a:ext cx="813828" cy="358792"/>
              </a:xfrm>
              <a:custGeom>
                <a:avLst/>
                <a:gdLst/>
                <a:ahLst/>
                <a:cxnLst/>
                <a:rect l="l" t="t" r="r" b="b"/>
                <a:pathLst>
                  <a:path w="41698" h="18381" extrusionOk="0">
                    <a:moveTo>
                      <a:pt x="1" y="8707"/>
                    </a:moveTo>
                    <a:cubicBezTo>
                      <a:pt x="935" y="11576"/>
                      <a:pt x="3804" y="14311"/>
                      <a:pt x="8874" y="15845"/>
                    </a:cubicBezTo>
                    <a:cubicBezTo>
                      <a:pt x="17280" y="18381"/>
                      <a:pt x="37328" y="16813"/>
                      <a:pt x="41697" y="1"/>
                    </a:cubicBezTo>
                    <a:cubicBezTo>
                      <a:pt x="32791" y="17280"/>
                      <a:pt x="9308" y="12877"/>
                      <a:pt x="1" y="870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59"/>
              <p:cNvSpPr/>
              <p:nvPr/>
            </p:nvSpPr>
            <p:spPr>
              <a:xfrm rot="-391725" flipH="1">
                <a:off x="1722354" y="1674571"/>
                <a:ext cx="851575" cy="402418"/>
              </a:xfrm>
              <a:custGeom>
                <a:avLst/>
                <a:gdLst/>
                <a:ahLst/>
                <a:cxnLst/>
                <a:rect l="l" t="t" r="r" b="b"/>
                <a:pathLst>
                  <a:path w="43632" h="20616" extrusionOk="0">
                    <a:moveTo>
                      <a:pt x="43631" y="3937"/>
                    </a:moveTo>
                    <a:cubicBezTo>
                      <a:pt x="34692" y="13510"/>
                      <a:pt x="27120" y="2136"/>
                      <a:pt x="17780" y="1202"/>
                    </a:cubicBezTo>
                    <a:cubicBezTo>
                      <a:pt x="6138" y="1"/>
                      <a:pt x="0" y="6705"/>
                      <a:pt x="1935" y="12643"/>
                    </a:cubicBezTo>
                    <a:cubicBezTo>
                      <a:pt x="10941" y="534"/>
                      <a:pt x="33157" y="20615"/>
                      <a:pt x="43631" y="393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59"/>
              <p:cNvSpPr/>
              <p:nvPr/>
            </p:nvSpPr>
            <p:spPr>
              <a:xfrm rot="-391725" flipH="1">
                <a:off x="2328491" y="1576063"/>
                <a:ext cx="478542" cy="597752"/>
              </a:xfrm>
              <a:custGeom>
                <a:avLst/>
                <a:gdLst/>
                <a:ahLst/>
                <a:cxnLst/>
                <a:rect l="l" t="t" r="r" b="b"/>
                <a:pathLst>
                  <a:path w="24519" h="30623" extrusionOk="0">
                    <a:moveTo>
                      <a:pt x="3270" y="1"/>
                    </a:moveTo>
                    <a:cubicBezTo>
                      <a:pt x="9474" y="3270"/>
                      <a:pt x="24518" y="17447"/>
                      <a:pt x="15612" y="24051"/>
                    </a:cubicBezTo>
                    <a:cubicBezTo>
                      <a:pt x="6706" y="30623"/>
                      <a:pt x="1" y="17246"/>
                      <a:pt x="327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59"/>
              <p:cNvSpPr/>
              <p:nvPr/>
            </p:nvSpPr>
            <p:spPr>
              <a:xfrm rot="-391725" flipH="1">
                <a:off x="2091393" y="1712579"/>
                <a:ext cx="240257" cy="214248"/>
              </a:xfrm>
              <a:custGeom>
                <a:avLst/>
                <a:gdLst/>
                <a:ahLst/>
                <a:cxnLst/>
                <a:rect l="l" t="t" r="r" b="b"/>
                <a:pathLst>
                  <a:path w="12310" h="10976" extrusionOk="0">
                    <a:moveTo>
                      <a:pt x="3036" y="1"/>
                    </a:moveTo>
                    <a:cubicBezTo>
                      <a:pt x="3904" y="2302"/>
                      <a:pt x="10041" y="4571"/>
                      <a:pt x="12310" y="3103"/>
                    </a:cubicBezTo>
                    <a:cubicBezTo>
                      <a:pt x="7473" y="10975"/>
                      <a:pt x="1" y="3336"/>
                      <a:pt x="3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1" name="Google Shape;1221;p59"/>
            <p:cNvGrpSpPr/>
            <p:nvPr/>
          </p:nvGrpSpPr>
          <p:grpSpPr>
            <a:xfrm>
              <a:off x="2019639" y="1273233"/>
              <a:ext cx="293111" cy="633352"/>
              <a:chOff x="4626019" y="3226755"/>
              <a:chExt cx="114251" cy="246882"/>
            </a:xfrm>
          </p:grpSpPr>
          <p:sp>
            <p:nvSpPr>
              <p:cNvPr id="1222" name="Google Shape;1222;p59"/>
              <p:cNvSpPr/>
              <p:nvPr/>
            </p:nvSpPr>
            <p:spPr>
              <a:xfrm>
                <a:off x="4645509" y="3447572"/>
                <a:ext cx="76898" cy="26065"/>
              </a:xfrm>
              <a:custGeom>
                <a:avLst/>
                <a:gdLst/>
                <a:ahLst/>
                <a:cxnLst/>
                <a:rect l="l" t="t" r="r" b="b"/>
                <a:pathLst>
                  <a:path w="4738" h="1606" extrusionOk="0">
                    <a:moveTo>
                      <a:pt x="3803" y="0"/>
                    </a:moveTo>
                    <a:cubicBezTo>
                      <a:pt x="2603" y="501"/>
                      <a:pt x="1302" y="801"/>
                      <a:pt x="1" y="868"/>
                    </a:cubicBezTo>
                    <a:cubicBezTo>
                      <a:pt x="1" y="934"/>
                      <a:pt x="1" y="968"/>
                      <a:pt x="1" y="1034"/>
                    </a:cubicBezTo>
                    <a:cubicBezTo>
                      <a:pt x="67" y="1398"/>
                      <a:pt x="836" y="1606"/>
                      <a:pt x="1790" y="1606"/>
                    </a:cubicBezTo>
                    <a:cubicBezTo>
                      <a:pt x="2763" y="1606"/>
                      <a:pt x="3929" y="1389"/>
                      <a:pt x="4737" y="901"/>
                    </a:cubicBezTo>
                    <a:cubicBezTo>
                      <a:pt x="4404" y="634"/>
                      <a:pt x="4104" y="301"/>
                      <a:pt x="38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59"/>
              <p:cNvSpPr/>
              <p:nvPr/>
            </p:nvSpPr>
            <p:spPr>
              <a:xfrm>
                <a:off x="4707226" y="3429169"/>
                <a:ext cx="33044" cy="33028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035" extrusionOk="0">
                    <a:moveTo>
                      <a:pt x="1835" y="0"/>
                    </a:moveTo>
                    <a:cubicBezTo>
                      <a:pt x="1268" y="467"/>
                      <a:pt x="668" y="834"/>
                      <a:pt x="0" y="1134"/>
                    </a:cubicBezTo>
                    <a:cubicBezTo>
                      <a:pt x="301" y="1435"/>
                      <a:pt x="601" y="1768"/>
                      <a:pt x="934" y="2035"/>
                    </a:cubicBezTo>
                    <a:cubicBezTo>
                      <a:pt x="1602" y="1635"/>
                      <a:pt x="2035" y="1068"/>
                      <a:pt x="1868" y="267"/>
                    </a:cubicBezTo>
                    <a:cubicBezTo>
                      <a:pt x="1868" y="167"/>
                      <a:pt x="1835" y="100"/>
                      <a:pt x="18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59"/>
              <p:cNvSpPr/>
              <p:nvPr/>
            </p:nvSpPr>
            <p:spPr>
              <a:xfrm>
                <a:off x="4626019" y="3271091"/>
                <a:ext cx="12481" cy="39536"/>
              </a:xfrm>
              <a:custGeom>
                <a:avLst/>
                <a:gdLst/>
                <a:ahLst/>
                <a:cxnLst/>
                <a:rect l="l" t="t" r="r" b="b"/>
                <a:pathLst>
                  <a:path w="769" h="2436" extrusionOk="0">
                    <a:moveTo>
                      <a:pt x="301" y="1"/>
                    </a:moveTo>
                    <a:lnTo>
                      <a:pt x="34" y="68"/>
                    </a:lnTo>
                    <a:cubicBezTo>
                      <a:pt x="1" y="801"/>
                      <a:pt x="34" y="1602"/>
                      <a:pt x="68" y="2436"/>
                    </a:cubicBezTo>
                    <a:cubicBezTo>
                      <a:pt x="301" y="2403"/>
                      <a:pt x="535" y="2369"/>
                      <a:pt x="768" y="2336"/>
                    </a:cubicBezTo>
                    <a:cubicBezTo>
                      <a:pt x="601" y="1569"/>
                      <a:pt x="434" y="768"/>
                      <a:pt x="30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59"/>
              <p:cNvSpPr/>
              <p:nvPr/>
            </p:nvSpPr>
            <p:spPr>
              <a:xfrm>
                <a:off x="4631439" y="3257021"/>
                <a:ext cx="52537" cy="51985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03" extrusionOk="0">
                    <a:moveTo>
                      <a:pt x="2069" y="1"/>
                    </a:moveTo>
                    <a:cubicBezTo>
                      <a:pt x="1435" y="368"/>
                      <a:pt x="734" y="668"/>
                      <a:pt x="0" y="868"/>
                    </a:cubicBezTo>
                    <a:cubicBezTo>
                      <a:pt x="100" y="1635"/>
                      <a:pt x="267" y="2436"/>
                      <a:pt x="434" y="3203"/>
                    </a:cubicBezTo>
                    <a:cubicBezTo>
                      <a:pt x="1401" y="3036"/>
                      <a:pt x="2335" y="2703"/>
                      <a:pt x="3236" y="2236"/>
                    </a:cubicBezTo>
                    <a:cubicBezTo>
                      <a:pt x="2836" y="1402"/>
                      <a:pt x="2435" y="634"/>
                      <a:pt x="20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59"/>
              <p:cNvSpPr/>
              <p:nvPr/>
            </p:nvSpPr>
            <p:spPr>
              <a:xfrm>
                <a:off x="4626571" y="3252152"/>
                <a:ext cx="4350" cy="20044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235" extrusionOk="0">
                    <a:moveTo>
                      <a:pt x="100" y="0"/>
                    </a:moveTo>
                    <a:cubicBezTo>
                      <a:pt x="34" y="367"/>
                      <a:pt x="0" y="801"/>
                      <a:pt x="0" y="1235"/>
                    </a:cubicBezTo>
                    <a:lnTo>
                      <a:pt x="267" y="1168"/>
                    </a:lnTo>
                    <a:cubicBezTo>
                      <a:pt x="200" y="768"/>
                      <a:pt x="134" y="401"/>
                      <a:pt x="1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59"/>
              <p:cNvSpPr/>
              <p:nvPr/>
            </p:nvSpPr>
            <p:spPr>
              <a:xfrm>
                <a:off x="4628194" y="3226755"/>
                <a:ext cx="36826" cy="44357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2733" extrusionOk="0">
                    <a:moveTo>
                      <a:pt x="662" y="1"/>
                    </a:moveTo>
                    <a:cubicBezTo>
                      <a:pt x="548" y="1"/>
                      <a:pt x="449" y="63"/>
                      <a:pt x="367" y="198"/>
                    </a:cubicBezTo>
                    <a:cubicBezTo>
                      <a:pt x="167" y="631"/>
                      <a:pt x="34" y="1098"/>
                      <a:pt x="0" y="1565"/>
                    </a:cubicBezTo>
                    <a:cubicBezTo>
                      <a:pt x="34" y="1966"/>
                      <a:pt x="100" y="2333"/>
                      <a:pt x="167" y="2733"/>
                    </a:cubicBezTo>
                    <a:cubicBezTo>
                      <a:pt x="901" y="2533"/>
                      <a:pt x="1601" y="2233"/>
                      <a:pt x="2269" y="1866"/>
                    </a:cubicBezTo>
                    <a:cubicBezTo>
                      <a:pt x="1621" y="752"/>
                      <a:pt x="1054" y="1"/>
                      <a:pt x="6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59"/>
              <p:cNvSpPr/>
              <p:nvPr/>
            </p:nvSpPr>
            <p:spPr>
              <a:xfrm>
                <a:off x="4627642" y="3308983"/>
                <a:ext cx="22219" cy="43334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2670" extrusionOk="0">
                    <a:moveTo>
                      <a:pt x="668" y="1"/>
                    </a:moveTo>
                    <a:cubicBezTo>
                      <a:pt x="435" y="34"/>
                      <a:pt x="201" y="68"/>
                      <a:pt x="1" y="101"/>
                    </a:cubicBezTo>
                    <a:cubicBezTo>
                      <a:pt x="34" y="935"/>
                      <a:pt x="101" y="1769"/>
                      <a:pt x="201" y="2669"/>
                    </a:cubicBezTo>
                    <a:cubicBezTo>
                      <a:pt x="568" y="2603"/>
                      <a:pt x="968" y="2503"/>
                      <a:pt x="1369" y="2403"/>
                    </a:cubicBezTo>
                    <a:cubicBezTo>
                      <a:pt x="1102" y="1635"/>
                      <a:pt x="868" y="835"/>
                      <a:pt x="6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59"/>
              <p:cNvSpPr/>
              <p:nvPr/>
            </p:nvSpPr>
            <p:spPr>
              <a:xfrm>
                <a:off x="4638482" y="3293826"/>
                <a:ext cx="59564" cy="54695"/>
              </a:xfrm>
              <a:custGeom>
                <a:avLst/>
                <a:gdLst/>
                <a:ahLst/>
                <a:cxnLst/>
                <a:rect l="l" t="t" r="r" b="b"/>
                <a:pathLst>
                  <a:path w="3670" h="3370" extrusionOk="0">
                    <a:moveTo>
                      <a:pt x="2802" y="1"/>
                    </a:moveTo>
                    <a:cubicBezTo>
                      <a:pt x="1901" y="435"/>
                      <a:pt x="967" y="768"/>
                      <a:pt x="0" y="968"/>
                    </a:cubicBezTo>
                    <a:cubicBezTo>
                      <a:pt x="200" y="1769"/>
                      <a:pt x="434" y="2569"/>
                      <a:pt x="701" y="3370"/>
                    </a:cubicBezTo>
                    <a:cubicBezTo>
                      <a:pt x="1768" y="3103"/>
                      <a:pt x="2769" y="2636"/>
                      <a:pt x="3669" y="1969"/>
                    </a:cubicBezTo>
                    <a:cubicBezTo>
                      <a:pt x="3369" y="1302"/>
                      <a:pt x="3102" y="635"/>
                      <a:pt x="28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59"/>
              <p:cNvSpPr/>
              <p:nvPr/>
            </p:nvSpPr>
            <p:spPr>
              <a:xfrm>
                <a:off x="4630352" y="3348499"/>
                <a:ext cx="34667" cy="43334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2670" extrusionOk="0">
                    <a:moveTo>
                      <a:pt x="1202" y="1"/>
                    </a:moveTo>
                    <a:cubicBezTo>
                      <a:pt x="801" y="101"/>
                      <a:pt x="401" y="168"/>
                      <a:pt x="1" y="234"/>
                    </a:cubicBezTo>
                    <a:cubicBezTo>
                      <a:pt x="101" y="1068"/>
                      <a:pt x="201" y="1902"/>
                      <a:pt x="301" y="2670"/>
                    </a:cubicBezTo>
                    <a:cubicBezTo>
                      <a:pt x="935" y="2603"/>
                      <a:pt x="1535" y="2469"/>
                      <a:pt x="2136" y="2303"/>
                    </a:cubicBezTo>
                    <a:cubicBezTo>
                      <a:pt x="1769" y="1569"/>
                      <a:pt x="1468" y="802"/>
                      <a:pt x="12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59"/>
              <p:cNvSpPr/>
              <p:nvPr/>
            </p:nvSpPr>
            <p:spPr>
              <a:xfrm>
                <a:off x="4649842" y="3325763"/>
                <a:ext cx="63362" cy="6065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737" extrusionOk="0">
                    <a:moveTo>
                      <a:pt x="2969" y="1"/>
                    </a:moveTo>
                    <a:cubicBezTo>
                      <a:pt x="2069" y="668"/>
                      <a:pt x="1068" y="1135"/>
                      <a:pt x="1" y="1402"/>
                    </a:cubicBezTo>
                    <a:cubicBezTo>
                      <a:pt x="267" y="2203"/>
                      <a:pt x="568" y="2970"/>
                      <a:pt x="935" y="3737"/>
                    </a:cubicBezTo>
                    <a:cubicBezTo>
                      <a:pt x="2002" y="3437"/>
                      <a:pt x="3003" y="2936"/>
                      <a:pt x="3903" y="2236"/>
                    </a:cubicBezTo>
                    <a:cubicBezTo>
                      <a:pt x="3603" y="1502"/>
                      <a:pt x="3303" y="768"/>
                      <a:pt x="29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59"/>
              <p:cNvSpPr/>
              <p:nvPr/>
            </p:nvSpPr>
            <p:spPr>
              <a:xfrm>
                <a:off x="4635220" y="3385856"/>
                <a:ext cx="50378" cy="44957"/>
              </a:xfrm>
              <a:custGeom>
                <a:avLst/>
                <a:gdLst/>
                <a:ahLst/>
                <a:cxnLst/>
                <a:rect l="l" t="t" r="r" b="b"/>
                <a:pathLst>
                  <a:path w="3104" h="2770" extrusionOk="0">
                    <a:moveTo>
                      <a:pt x="1836" y="1"/>
                    </a:moveTo>
                    <a:cubicBezTo>
                      <a:pt x="1235" y="167"/>
                      <a:pt x="635" y="301"/>
                      <a:pt x="1" y="368"/>
                    </a:cubicBezTo>
                    <a:cubicBezTo>
                      <a:pt x="101" y="1201"/>
                      <a:pt x="234" y="2035"/>
                      <a:pt x="334" y="2769"/>
                    </a:cubicBezTo>
                    <a:cubicBezTo>
                      <a:pt x="1268" y="2669"/>
                      <a:pt x="2202" y="2469"/>
                      <a:pt x="3103" y="2135"/>
                    </a:cubicBezTo>
                    <a:cubicBezTo>
                      <a:pt x="2636" y="1468"/>
                      <a:pt x="2202" y="734"/>
                      <a:pt x="18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59"/>
              <p:cNvSpPr/>
              <p:nvPr/>
            </p:nvSpPr>
            <p:spPr>
              <a:xfrm>
                <a:off x="4665000" y="3361498"/>
                <a:ext cx="61187" cy="59029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3637" extrusionOk="0">
                    <a:moveTo>
                      <a:pt x="2969" y="1"/>
                    </a:moveTo>
                    <a:cubicBezTo>
                      <a:pt x="2069" y="701"/>
                      <a:pt x="1068" y="1201"/>
                      <a:pt x="1" y="1502"/>
                    </a:cubicBezTo>
                    <a:cubicBezTo>
                      <a:pt x="367" y="2235"/>
                      <a:pt x="801" y="2969"/>
                      <a:pt x="1268" y="3636"/>
                    </a:cubicBezTo>
                    <a:cubicBezTo>
                      <a:pt x="2169" y="3303"/>
                      <a:pt x="3036" y="2803"/>
                      <a:pt x="3770" y="2135"/>
                    </a:cubicBezTo>
                    <a:cubicBezTo>
                      <a:pt x="3536" y="1502"/>
                      <a:pt x="3270" y="768"/>
                      <a:pt x="29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59"/>
              <p:cNvSpPr/>
              <p:nvPr/>
            </p:nvSpPr>
            <p:spPr>
              <a:xfrm>
                <a:off x="4640641" y="3420503"/>
                <a:ext cx="66608" cy="41159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2536" extrusionOk="0">
                    <a:moveTo>
                      <a:pt x="2769" y="0"/>
                    </a:moveTo>
                    <a:cubicBezTo>
                      <a:pt x="1868" y="334"/>
                      <a:pt x="934" y="534"/>
                      <a:pt x="0" y="634"/>
                    </a:cubicBezTo>
                    <a:cubicBezTo>
                      <a:pt x="101" y="1368"/>
                      <a:pt x="201" y="2002"/>
                      <a:pt x="301" y="2536"/>
                    </a:cubicBezTo>
                    <a:cubicBezTo>
                      <a:pt x="1602" y="2469"/>
                      <a:pt x="2903" y="2169"/>
                      <a:pt x="4103" y="1668"/>
                    </a:cubicBezTo>
                    <a:cubicBezTo>
                      <a:pt x="3636" y="1135"/>
                      <a:pt x="3169" y="601"/>
                      <a:pt x="27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59"/>
              <p:cNvSpPr/>
              <p:nvPr/>
            </p:nvSpPr>
            <p:spPr>
              <a:xfrm>
                <a:off x="4685577" y="3396681"/>
                <a:ext cx="51449" cy="50914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3137" extrusionOk="0">
                    <a:moveTo>
                      <a:pt x="2502" y="1"/>
                    </a:moveTo>
                    <a:cubicBezTo>
                      <a:pt x="1768" y="635"/>
                      <a:pt x="901" y="1135"/>
                      <a:pt x="0" y="1468"/>
                    </a:cubicBezTo>
                    <a:cubicBezTo>
                      <a:pt x="400" y="2069"/>
                      <a:pt x="867" y="2636"/>
                      <a:pt x="1334" y="3136"/>
                    </a:cubicBezTo>
                    <a:cubicBezTo>
                      <a:pt x="2002" y="2869"/>
                      <a:pt x="2602" y="2469"/>
                      <a:pt x="3169" y="2002"/>
                    </a:cubicBezTo>
                    <a:cubicBezTo>
                      <a:pt x="3036" y="1602"/>
                      <a:pt x="2802" y="868"/>
                      <a:pt x="250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IMPLEMENTATION PROGRESS</a:t>
            </a:r>
          </a:p>
        </p:txBody>
      </p:sp>
      <p:grpSp>
        <p:nvGrpSpPr>
          <p:cNvPr id="500" name="Google Shape;500;p40"/>
          <p:cNvGrpSpPr/>
          <p:nvPr/>
        </p:nvGrpSpPr>
        <p:grpSpPr>
          <a:xfrm flipH="1">
            <a:off x="7062702" y="872500"/>
            <a:ext cx="1376298" cy="3313496"/>
            <a:chOff x="897106" y="847766"/>
            <a:chExt cx="1250619" cy="3313496"/>
          </a:xfrm>
        </p:grpSpPr>
        <p:grpSp>
          <p:nvGrpSpPr>
            <p:cNvPr id="501" name="Google Shape;501;p40"/>
            <p:cNvGrpSpPr/>
            <p:nvPr/>
          </p:nvGrpSpPr>
          <p:grpSpPr>
            <a:xfrm rot="1228861">
              <a:off x="1506319" y="2046566"/>
              <a:ext cx="156244" cy="334763"/>
              <a:chOff x="4626019" y="3226755"/>
              <a:chExt cx="114251" cy="246882"/>
            </a:xfrm>
          </p:grpSpPr>
          <p:sp>
            <p:nvSpPr>
              <p:cNvPr id="502" name="Google Shape;502;p40"/>
              <p:cNvSpPr/>
              <p:nvPr/>
            </p:nvSpPr>
            <p:spPr>
              <a:xfrm>
                <a:off x="4645509" y="3447572"/>
                <a:ext cx="76898" cy="26065"/>
              </a:xfrm>
              <a:custGeom>
                <a:avLst/>
                <a:gdLst/>
                <a:ahLst/>
                <a:cxnLst/>
                <a:rect l="l" t="t" r="r" b="b"/>
                <a:pathLst>
                  <a:path w="4738" h="1606" extrusionOk="0">
                    <a:moveTo>
                      <a:pt x="3803" y="0"/>
                    </a:moveTo>
                    <a:cubicBezTo>
                      <a:pt x="2603" y="501"/>
                      <a:pt x="1302" y="801"/>
                      <a:pt x="1" y="868"/>
                    </a:cubicBezTo>
                    <a:cubicBezTo>
                      <a:pt x="1" y="934"/>
                      <a:pt x="1" y="968"/>
                      <a:pt x="1" y="1034"/>
                    </a:cubicBezTo>
                    <a:cubicBezTo>
                      <a:pt x="67" y="1398"/>
                      <a:pt x="836" y="1606"/>
                      <a:pt x="1790" y="1606"/>
                    </a:cubicBezTo>
                    <a:cubicBezTo>
                      <a:pt x="2763" y="1606"/>
                      <a:pt x="3929" y="1389"/>
                      <a:pt x="4737" y="901"/>
                    </a:cubicBezTo>
                    <a:cubicBezTo>
                      <a:pt x="4404" y="634"/>
                      <a:pt x="4104" y="301"/>
                      <a:pt x="38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40"/>
              <p:cNvSpPr/>
              <p:nvPr/>
            </p:nvSpPr>
            <p:spPr>
              <a:xfrm>
                <a:off x="4707226" y="3429169"/>
                <a:ext cx="33044" cy="33028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035" extrusionOk="0">
                    <a:moveTo>
                      <a:pt x="1835" y="0"/>
                    </a:moveTo>
                    <a:cubicBezTo>
                      <a:pt x="1268" y="467"/>
                      <a:pt x="668" y="834"/>
                      <a:pt x="0" y="1134"/>
                    </a:cubicBezTo>
                    <a:cubicBezTo>
                      <a:pt x="301" y="1435"/>
                      <a:pt x="601" y="1768"/>
                      <a:pt x="934" y="2035"/>
                    </a:cubicBezTo>
                    <a:cubicBezTo>
                      <a:pt x="1602" y="1635"/>
                      <a:pt x="2035" y="1068"/>
                      <a:pt x="1868" y="267"/>
                    </a:cubicBezTo>
                    <a:cubicBezTo>
                      <a:pt x="1868" y="167"/>
                      <a:pt x="1835" y="100"/>
                      <a:pt x="18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40"/>
              <p:cNvSpPr/>
              <p:nvPr/>
            </p:nvSpPr>
            <p:spPr>
              <a:xfrm>
                <a:off x="4626019" y="3271091"/>
                <a:ext cx="12481" cy="39536"/>
              </a:xfrm>
              <a:custGeom>
                <a:avLst/>
                <a:gdLst/>
                <a:ahLst/>
                <a:cxnLst/>
                <a:rect l="l" t="t" r="r" b="b"/>
                <a:pathLst>
                  <a:path w="769" h="2436" extrusionOk="0">
                    <a:moveTo>
                      <a:pt x="301" y="1"/>
                    </a:moveTo>
                    <a:lnTo>
                      <a:pt x="34" y="68"/>
                    </a:lnTo>
                    <a:cubicBezTo>
                      <a:pt x="1" y="801"/>
                      <a:pt x="34" y="1602"/>
                      <a:pt x="68" y="2436"/>
                    </a:cubicBezTo>
                    <a:cubicBezTo>
                      <a:pt x="301" y="2403"/>
                      <a:pt x="535" y="2369"/>
                      <a:pt x="768" y="2336"/>
                    </a:cubicBezTo>
                    <a:cubicBezTo>
                      <a:pt x="601" y="1569"/>
                      <a:pt x="434" y="768"/>
                      <a:pt x="30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40"/>
              <p:cNvSpPr/>
              <p:nvPr/>
            </p:nvSpPr>
            <p:spPr>
              <a:xfrm>
                <a:off x="4631439" y="3257021"/>
                <a:ext cx="52537" cy="51985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03" extrusionOk="0">
                    <a:moveTo>
                      <a:pt x="2069" y="1"/>
                    </a:moveTo>
                    <a:cubicBezTo>
                      <a:pt x="1435" y="368"/>
                      <a:pt x="734" y="668"/>
                      <a:pt x="0" y="868"/>
                    </a:cubicBezTo>
                    <a:cubicBezTo>
                      <a:pt x="100" y="1635"/>
                      <a:pt x="267" y="2436"/>
                      <a:pt x="434" y="3203"/>
                    </a:cubicBezTo>
                    <a:cubicBezTo>
                      <a:pt x="1401" y="3036"/>
                      <a:pt x="2335" y="2703"/>
                      <a:pt x="3236" y="2236"/>
                    </a:cubicBezTo>
                    <a:cubicBezTo>
                      <a:pt x="2836" y="1402"/>
                      <a:pt x="2435" y="634"/>
                      <a:pt x="20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40"/>
              <p:cNvSpPr/>
              <p:nvPr/>
            </p:nvSpPr>
            <p:spPr>
              <a:xfrm>
                <a:off x="4626571" y="3252152"/>
                <a:ext cx="4350" cy="20044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235" extrusionOk="0">
                    <a:moveTo>
                      <a:pt x="100" y="0"/>
                    </a:moveTo>
                    <a:cubicBezTo>
                      <a:pt x="34" y="367"/>
                      <a:pt x="0" y="801"/>
                      <a:pt x="0" y="1235"/>
                    </a:cubicBezTo>
                    <a:lnTo>
                      <a:pt x="267" y="1168"/>
                    </a:lnTo>
                    <a:cubicBezTo>
                      <a:pt x="200" y="768"/>
                      <a:pt x="134" y="401"/>
                      <a:pt x="1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40"/>
              <p:cNvSpPr/>
              <p:nvPr/>
            </p:nvSpPr>
            <p:spPr>
              <a:xfrm>
                <a:off x="4628194" y="3226755"/>
                <a:ext cx="36826" cy="44357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2733" extrusionOk="0">
                    <a:moveTo>
                      <a:pt x="662" y="1"/>
                    </a:moveTo>
                    <a:cubicBezTo>
                      <a:pt x="548" y="1"/>
                      <a:pt x="449" y="63"/>
                      <a:pt x="367" y="198"/>
                    </a:cubicBezTo>
                    <a:cubicBezTo>
                      <a:pt x="167" y="631"/>
                      <a:pt x="34" y="1098"/>
                      <a:pt x="0" y="1565"/>
                    </a:cubicBezTo>
                    <a:cubicBezTo>
                      <a:pt x="34" y="1966"/>
                      <a:pt x="100" y="2333"/>
                      <a:pt x="167" y="2733"/>
                    </a:cubicBezTo>
                    <a:cubicBezTo>
                      <a:pt x="901" y="2533"/>
                      <a:pt x="1601" y="2233"/>
                      <a:pt x="2269" y="1866"/>
                    </a:cubicBezTo>
                    <a:cubicBezTo>
                      <a:pt x="1621" y="752"/>
                      <a:pt x="1054" y="1"/>
                      <a:pt x="6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40"/>
              <p:cNvSpPr/>
              <p:nvPr/>
            </p:nvSpPr>
            <p:spPr>
              <a:xfrm>
                <a:off x="4627642" y="3308983"/>
                <a:ext cx="22219" cy="43334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2670" extrusionOk="0">
                    <a:moveTo>
                      <a:pt x="668" y="1"/>
                    </a:moveTo>
                    <a:cubicBezTo>
                      <a:pt x="435" y="34"/>
                      <a:pt x="201" y="68"/>
                      <a:pt x="1" y="101"/>
                    </a:cubicBezTo>
                    <a:cubicBezTo>
                      <a:pt x="34" y="935"/>
                      <a:pt x="101" y="1769"/>
                      <a:pt x="201" y="2669"/>
                    </a:cubicBezTo>
                    <a:cubicBezTo>
                      <a:pt x="568" y="2603"/>
                      <a:pt x="968" y="2503"/>
                      <a:pt x="1369" y="2403"/>
                    </a:cubicBezTo>
                    <a:cubicBezTo>
                      <a:pt x="1102" y="1635"/>
                      <a:pt x="868" y="835"/>
                      <a:pt x="6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40"/>
              <p:cNvSpPr/>
              <p:nvPr/>
            </p:nvSpPr>
            <p:spPr>
              <a:xfrm>
                <a:off x="4638482" y="3293826"/>
                <a:ext cx="59564" cy="54695"/>
              </a:xfrm>
              <a:custGeom>
                <a:avLst/>
                <a:gdLst/>
                <a:ahLst/>
                <a:cxnLst/>
                <a:rect l="l" t="t" r="r" b="b"/>
                <a:pathLst>
                  <a:path w="3670" h="3370" extrusionOk="0">
                    <a:moveTo>
                      <a:pt x="2802" y="1"/>
                    </a:moveTo>
                    <a:cubicBezTo>
                      <a:pt x="1901" y="435"/>
                      <a:pt x="967" y="768"/>
                      <a:pt x="0" y="968"/>
                    </a:cubicBezTo>
                    <a:cubicBezTo>
                      <a:pt x="200" y="1769"/>
                      <a:pt x="434" y="2569"/>
                      <a:pt x="701" y="3370"/>
                    </a:cubicBezTo>
                    <a:cubicBezTo>
                      <a:pt x="1768" y="3103"/>
                      <a:pt x="2769" y="2636"/>
                      <a:pt x="3669" y="1969"/>
                    </a:cubicBezTo>
                    <a:cubicBezTo>
                      <a:pt x="3369" y="1302"/>
                      <a:pt x="3102" y="635"/>
                      <a:pt x="28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40"/>
              <p:cNvSpPr/>
              <p:nvPr/>
            </p:nvSpPr>
            <p:spPr>
              <a:xfrm>
                <a:off x="4630352" y="3348499"/>
                <a:ext cx="34667" cy="43334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2670" extrusionOk="0">
                    <a:moveTo>
                      <a:pt x="1202" y="1"/>
                    </a:moveTo>
                    <a:cubicBezTo>
                      <a:pt x="801" y="101"/>
                      <a:pt x="401" y="168"/>
                      <a:pt x="1" y="234"/>
                    </a:cubicBezTo>
                    <a:cubicBezTo>
                      <a:pt x="101" y="1068"/>
                      <a:pt x="201" y="1902"/>
                      <a:pt x="301" y="2670"/>
                    </a:cubicBezTo>
                    <a:cubicBezTo>
                      <a:pt x="935" y="2603"/>
                      <a:pt x="1535" y="2469"/>
                      <a:pt x="2136" y="2303"/>
                    </a:cubicBezTo>
                    <a:cubicBezTo>
                      <a:pt x="1769" y="1569"/>
                      <a:pt x="1468" y="802"/>
                      <a:pt x="12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40"/>
              <p:cNvSpPr/>
              <p:nvPr/>
            </p:nvSpPr>
            <p:spPr>
              <a:xfrm>
                <a:off x="4649842" y="3325763"/>
                <a:ext cx="63362" cy="6065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737" extrusionOk="0">
                    <a:moveTo>
                      <a:pt x="2969" y="1"/>
                    </a:moveTo>
                    <a:cubicBezTo>
                      <a:pt x="2069" y="668"/>
                      <a:pt x="1068" y="1135"/>
                      <a:pt x="1" y="1402"/>
                    </a:cubicBezTo>
                    <a:cubicBezTo>
                      <a:pt x="267" y="2203"/>
                      <a:pt x="568" y="2970"/>
                      <a:pt x="935" y="3737"/>
                    </a:cubicBezTo>
                    <a:cubicBezTo>
                      <a:pt x="2002" y="3437"/>
                      <a:pt x="3003" y="2936"/>
                      <a:pt x="3903" y="2236"/>
                    </a:cubicBezTo>
                    <a:cubicBezTo>
                      <a:pt x="3603" y="1502"/>
                      <a:pt x="3303" y="768"/>
                      <a:pt x="29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40"/>
              <p:cNvSpPr/>
              <p:nvPr/>
            </p:nvSpPr>
            <p:spPr>
              <a:xfrm>
                <a:off x="4635220" y="3385856"/>
                <a:ext cx="50378" cy="44957"/>
              </a:xfrm>
              <a:custGeom>
                <a:avLst/>
                <a:gdLst/>
                <a:ahLst/>
                <a:cxnLst/>
                <a:rect l="l" t="t" r="r" b="b"/>
                <a:pathLst>
                  <a:path w="3104" h="2770" extrusionOk="0">
                    <a:moveTo>
                      <a:pt x="1836" y="1"/>
                    </a:moveTo>
                    <a:cubicBezTo>
                      <a:pt x="1235" y="167"/>
                      <a:pt x="635" y="301"/>
                      <a:pt x="1" y="368"/>
                    </a:cubicBezTo>
                    <a:cubicBezTo>
                      <a:pt x="101" y="1201"/>
                      <a:pt x="234" y="2035"/>
                      <a:pt x="334" y="2769"/>
                    </a:cubicBezTo>
                    <a:cubicBezTo>
                      <a:pt x="1268" y="2669"/>
                      <a:pt x="2202" y="2469"/>
                      <a:pt x="3103" y="2135"/>
                    </a:cubicBezTo>
                    <a:cubicBezTo>
                      <a:pt x="2636" y="1468"/>
                      <a:pt x="2202" y="734"/>
                      <a:pt x="18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40"/>
              <p:cNvSpPr/>
              <p:nvPr/>
            </p:nvSpPr>
            <p:spPr>
              <a:xfrm>
                <a:off x="4665000" y="3361498"/>
                <a:ext cx="61187" cy="59029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3637" extrusionOk="0">
                    <a:moveTo>
                      <a:pt x="2969" y="1"/>
                    </a:moveTo>
                    <a:cubicBezTo>
                      <a:pt x="2069" y="701"/>
                      <a:pt x="1068" y="1201"/>
                      <a:pt x="1" y="1502"/>
                    </a:cubicBezTo>
                    <a:cubicBezTo>
                      <a:pt x="367" y="2235"/>
                      <a:pt x="801" y="2969"/>
                      <a:pt x="1268" y="3636"/>
                    </a:cubicBezTo>
                    <a:cubicBezTo>
                      <a:pt x="2169" y="3303"/>
                      <a:pt x="3036" y="2803"/>
                      <a:pt x="3770" y="2135"/>
                    </a:cubicBezTo>
                    <a:cubicBezTo>
                      <a:pt x="3536" y="1502"/>
                      <a:pt x="3270" y="768"/>
                      <a:pt x="29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40"/>
              <p:cNvSpPr/>
              <p:nvPr/>
            </p:nvSpPr>
            <p:spPr>
              <a:xfrm>
                <a:off x="4640641" y="3420503"/>
                <a:ext cx="66608" cy="41159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2536" extrusionOk="0">
                    <a:moveTo>
                      <a:pt x="2769" y="0"/>
                    </a:moveTo>
                    <a:cubicBezTo>
                      <a:pt x="1868" y="334"/>
                      <a:pt x="934" y="534"/>
                      <a:pt x="0" y="634"/>
                    </a:cubicBezTo>
                    <a:cubicBezTo>
                      <a:pt x="101" y="1368"/>
                      <a:pt x="201" y="2002"/>
                      <a:pt x="301" y="2536"/>
                    </a:cubicBezTo>
                    <a:cubicBezTo>
                      <a:pt x="1602" y="2469"/>
                      <a:pt x="2903" y="2169"/>
                      <a:pt x="4103" y="1668"/>
                    </a:cubicBezTo>
                    <a:cubicBezTo>
                      <a:pt x="3636" y="1135"/>
                      <a:pt x="3169" y="601"/>
                      <a:pt x="27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40"/>
              <p:cNvSpPr/>
              <p:nvPr/>
            </p:nvSpPr>
            <p:spPr>
              <a:xfrm>
                <a:off x="4685577" y="3396681"/>
                <a:ext cx="51449" cy="50914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3137" extrusionOk="0">
                    <a:moveTo>
                      <a:pt x="2502" y="1"/>
                    </a:moveTo>
                    <a:cubicBezTo>
                      <a:pt x="1768" y="635"/>
                      <a:pt x="901" y="1135"/>
                      <a:pt x="0" y="1468"/>
                    </a:cubicBezTo>
                    <a:cubicBezTo>
                      <a:pt x="400" y="2069"/>
                      <a:pt x="867" y="2636"/>
                      <a:pt x="1334" y="3136"/>
                    </a:cubicBezTo>
                    <a:cubicBezTo>
                      <a:pt x="2002" y="2869"/>
                      <a:pt x="2602" y="2469"/>
                      <a:pt x="3169" y="2002"/>
                    </a:cubicBezTo>
                    <a:cubicBezTo>
                      <a:pt x="3036" y="1602"/>
                      <a:pt x="2802" y="868"/>
                      <a:pt x="250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6" name="Google Shape;516;p40"/>
            <p:cNvSpPr/>
            <p:nvPr/>
          </p:nvSpPr>
          <p:spPr>
            <a:xfrm flipH="1">
              <a:off x="1271655" y="2408400"/>
              <a:ext cx="711795" cy="1530910"/>
            </a:xfrm>
            <a:custGeom>
              <a:avLst/>
              <a:gdLst/>
              <a:ahLst/>
              <a:cxnLst/>
              <a:rect l="l" t="t" r="r" b="b"/>
              <a:pathLst>
                <a:path w="42243" h="92168" extrusionOk="0">
                  <a:moveTo>
                    <a:pt x="28654" y="1"/>
                  </a:moveTo>
                  <a:cubicBezTo>
                    <a:pt x="27975" y="1"/>
                    <a:pt x="27411" y="546"/>
                    <a:pt x="27198" y="1207"/>
                  </a:cubicBezTo>
                  <a:lnTo>
                    <a:pt x="27098" y="1307"/>
                  </a:lnTo>
                  <a:cubicBezTo>
                    <a:pt x="26998" y="1374"/>
                    <a:pt x="26931" y="1474"/>
                    <a:pt x="26865" y="1574"/>
                  </a:cubicBezTo>
                  <a:cubicBezTo>
                    <a:pt x="23896" y="2809"/>
                    <a:pt x="20460" y="2875"/>
                    <a:pt x="17324" y="3075"/>
                  </a:cubicBezTo>
                  <a:cubicBezTo>
                    <a:pt x="16190" y="3109"/>
                    <a:pt x="15090" y="3209"/>
                    <a:pt x="13989" y="3442"/>
                  </a:cubicBezTo>
                  <a:cubicBezTo>
                    <a:pt x="13663" y="2913"/>
                    <a:pt x="13028" y="2558"/>
                    <a:pt x="12415" y="2558"/>
                  </a:cubicBezTo>
                  <a:cubicBezTo>
                    <a:pt x="12023" y="2558"/>
                    <a:pt x="11640" y="2704"/>
                    <a:pt x="11354" y="3042"/>
                  </a:cubicBezTo>
                  <a:lnTo>
                    <a:pt x="10820" y="3609"/>
                  </a:lnTo>
                  <a:cubicBezTo>
                    <a:pt x="10286" y="3976"/>
                    <a:pt x="10019" y="4643"/>
                    <a:pt x="10119" y="5277"/>
                  </a:cubicBezTo>
                  <a:cubicBezTo>
                    <a:pt x="9285" y="6478"/>
                    <a:pt x="8151" y="7445"/>
                    <a:pt x="7117" y="8479"/>
                  </a:cubicBezTo>
                  <a:cubicBezTo>
                    <a:pt x="5783" y="9847"/>
                    <a:pt x="4582" y="11381"/>
                    <a:pt x="3548" y="13016"/>
                  </a:cubicBezTo>
                  <a:cubicBezTo>
                    <a:pt x="3481" y="13116"/>
                    <a:pt x="3415" y="13249"/>
                    <a:pt x="3381" y="13383"/>
                  </a:cubicBezTo>
                  <a:cubicBezTo>
                    <a:pt x="3114" y="13716"/>
                    <a:pt x="2847" y="14017"/>
                    <a:pt x="2547" y="14350"/>
                  </a:cubicBezTo>
                  <a:cubicBezTo>
                    <a:pt x="1780" y="15251"/>
                    <a:pt x="446" y="16318"/>
                    <a:pt x="112" y="17486"/>
                  </a:cubicBezTo>
                  <a:cubicBezTo>
                    <a:pt x="1" y="17930"/>
                    <a:pt x="364" y="18242"/>
                    <a:pt x="737" y="18242"/>
                  </a:cubicBezTo>
                  <a:cubicBezTo>
                    <a:pt x="924" y="18242"/>
                    <a:pt x="1113" y="18164"/>
                    <a:pt x="1246" y="17986"/>
                  </a:cubicBezTo>
                  <a:cubicBezTo>
                    <a:pt x="1246" y="17986"/>
                    <a:pt x="1246" y="17986"/>
                    <a:pt x="1246" y="18019"/>
                  </a:cubicBezTo>
                  <a:cubicBezTo>
                    <a:pt x="1113" y="18320"/>
                    <a:pt x="1113" y="18653"/>
                    <a:pt x="1213" y="18953"/>
                  </a:cubicBezTo>
                  <a:cubicBezTo>
                    <a:pt x="1847" y="21555"/>
                    <a:pt x="3114" y="23957"/>
                    <a:pt x="4916" y="25958"/>
                  </a:cubicBezTo>
                  <a:cubicBezTo>
                    <a:pt x="6650" y="27860"/>
                    <a:pt x="8918" y="29194"/>
                    <a:pt x="10653" y="31095"/>
                  </a:cubicBezTo>
                  <a:cubicBezTo>
                    <a:pt x="12521" y="33164"/>
                    <a:pt x="12755" y="35966"/>
                    <a:pt x="13755" y="38501"/>
                  </a:cubicBezTo>
                  <a:cubicBezTo>
                    <a:pt x="14156" y="39501"/>
                    <a:pt x="14256" y="39902"/>
                    <a:pt x="13755" y="40969"/>
                  </a:cubicBezTo>
                  <a:cubicBezTo>
                    <a:pt x="13388" y="41703"/>
                    <a:pt x="12988" y="42437"/>
                    <a:pt x="12621" y="43137"/>
                  </a:cubicBezTo>
                  <a:lnTo>
                    <a:pt x="10053" y="48241"/>
                  </a:lnTo>
                  <a:cubicBezTo>
                    <a:pt x="10053" y="48274"/>
                    <a:pt x="10019" y="48308"/>
                    <a:pt x="10019" y="48308"/>
                  </a:cubicBezTo>
                  <a:cubicBezTo>
                    <a:pt x="8918" y="49675"/>
                    <a:pt x="7751" y="50976"/>
                    <a:pt x="6483" y="52177"/>
                  </a:cubicBezTo>
                  <a:cubicBezTo>
                    <a:pt x="5383" y="53211"/>
                    <a:pt x="4048" y="54012"/>
                    <a:pt x="3415" y="55413"/>
                  </a:cubicBezTo>
                  <a:cubicBezTo>
                    <a:pt x="2881" y="56614"/>
                    <a:pt x="3014" y="58048"/>
                    <a:pt x="4382" y="58582"/>
                  </a:cubicBezTo>
                  <a:cubicBezTo>
                    <a:pt x="4620" y="58670"/>
                    <a:pt x="4879" y="58708"/>
                    <a:pt x="5151" y="58708"/>
                  </a:cubicBezTo>
                  <a:cubicBezTo>
                    <a:pt x="6325" y="58708"/>
                    <a:pt x="7748" y="57996"/>
                    <a:pt x="8885" y="57481"/>
                  </a:cubicBezTo>
                  <a:cubicBezTo>
                    <a:pt x="8952" y="57548"/>
                    <a:pt x="9052" y="57581"/>
                    <a:pt x="9119" y="57614"/>
                  </a:cubicBezTo>
                  <a:cubicBezTo>
                    <a:pt x="9185" y="57614"/>
                    <a:pt x="9519" y="60283"/>
                    <a:pt x="9552" y="60550"/>
                  </a:cubicBezTo>
                  <a:cubicBezTo>
                    <a:pt x="9752" y="61617"/>
                    <a:pt x="9953" y="62718"/>
                    <a:pt x="10153" y="63819"/>
                  </a:cubicBezTo>
                  <a:lnTo>
                    <a:pt x="10586" y="66154"/>
                  </a:lnTo>
                  <a:cubicBezTo>
                    <a:pt x="10286" y="66554"/>
                    <a:pt x="10186" y="67055"/>
                    <a:pt x="10319" y="67555"/>
                  </a:cubicBezTo>
                  <a:cubicBezTo>
                    <a:pt x="10553" y="68789"/>
                    <a:pt x="10987" y="69990"/>
                    <a:pt x="11587" y="71124"/>
                  </a:cubicBezTo>
                  <a:cubicBezTo>
                    <a:pt x="11487" y="71358"/>
                    <a:pt x="11554" y="71624"/>
                    <a:pt x="11687" y="71791"/>
                  </a:cubicBezTo>
                  <a:lnTo>
                    <a:pt x="12654" y="72925"/>
                  </a:lnTo>
                  <a:cubicBezTo>
                    <a:pt x="12855" y="73226"/>
                    <a:pt x="13088" y="73559"/>
                    <a:pt x="13255" y="73859"/>
                  </a:cubicBezTo>
                  <a:cubicBezTo>
                    <a:pt x="13622" y="74493"/>
                    <a:pt x="14055" y="75094"/>
                    <a:pt x="14556" y="75627"/>
                  </a:cubicBezTo>
                  <a:cubicBezTo>
                    <a:pt x="14556" y="75694"/>
                    <a:pt x="14556" y="75761"/>
                    <a:pt x="14556" y="75794"/>
                  </a:cubicBezTo>
                  <a:cubicBezTo>
                    <a:pt x="14623" y="78096"/>
                    <a:pt x="15023" y="80364"/>
                    <a:pt x="15690" y="82566"/>
                  </a:cubicBezTo>
                  <a:cubicBezTo>
                    <a:pt x="16184" y="84113"/>
                    <a:pt x="16840" y="86536"/>
                    <a:pt x="18844" y="86536"/>
                  </a:cubicBezTo>
                  <a:cubicBezTo>
                    <a:pt x="18871" y="86536"/>
                    <a:pt x="18898" y="86536"/>
                    <a:pt x="18926" y="86535"/>
                  </a:cubicBezTo>
                  <a:cubicBezTo>
                    <a:pt x="20894" y="86468"/>
                    <a:pt x="21294" y="84400"/>
                    <a:pt x="21561" y="82832"/>
                  </a:cubicBezTo>
                  <a:cubicBezTo>
                    <a:pt x="21794" y="81398"/>
                    <a:pt x="21994" y="79964"/>
                    <a:pt x="22095" y="78529"/>
                  </a:cubicBezTo>
                  <a:lnTo>
                    <a:pt x="24696" y="78830"/>
                  </a:lnTo>
                  <a:cubicBezTo>
                    <a:pt x="24963" y="81565"/>
                    <a:pt x="25497" y="84300"/>
                    <a:pt x="26264" y="86969"/>
                  </a:cubicBezTo>
                  <a:cubicBezTo>
                    <a:pt x="26831" y="88803"/>
                    <a:pt x="27432" y="91806"/>
                    <a:pt x="29700" y="92139"/>
                  </a:cubicBezTo>
                  <a:cubicBezTo>
                    <a:pt x="29834" y="92158"/>
                    <a:pt x="29963" y="92168"/>
                    <a:pt x="30087" y="92168"/>
                  </a:cubicBezTo>
                  <a:cubicBezTo>
                    <a:pt x="31049" y="92168"/>
                    <a:pt x="31717" y="91601"/>
                    <a:pt x="31835" y="90538"/>
                  </a:cubicBezTo>
                  <a:cubicBezTo>
                    <a:pt x="31868" y="90004"/>
                    <a:pt x="31935" y="89471"/>
                    <a:pt x="32002" y="88937"/>
                  </a:cubicBezTo>
                  <a:cubicBezTo>
                    <a:pt x="33403" y="87703"/>
                    <a:pt x="33436" y="84767"/>
                    <a:pt x="33603" y="83099"/>
                  </a:cubicBezTo>
                  <a:cubicBezTo>
                    <a:pt x="33936" y="79697"/>
                    <a:pt x="33870" y="76294"/>
                    <a:pt x="34237" y="72892"/>
                  </a:cubicBezTo>
                  <a:cubicBezTo>
                    <a:pt x="35838" y="70424"/>
                    <a:pt x="36738" y="67622"/>
                    <a:pt x="37739" y="64853"/>
                  </a:cubicBezTo>
                  <a:cubicBezTo>
                    <a:pt x="38873" y="61717"/>
                    <a:pt x="39841" y="58515"/>
                    <a:pt x="40674" y="55279"/>
                  </a:cubicBezTo>
                  <a:cubicBezTo>
                    <a:pt x="42242" y="48508"/>
                    <a:pt x="41742" y="42070"/>
                    <a:pt x="41075" y="35232"/>
                  </a:cubicBezTo>
                  <a:cubicBezTo>
                    <a:pt x="40708" y="31863"/>
                    <a:pt x="40441" y="28460"/>
                    <a:pt x="40041" y="25058"/>
                  </a:cubicBezTo>
                  <a:cubicBezTo>
                    <a:pt x="39640" y="21856"/>
                    <a:pt x="38806" y="18687"/>
                    <a:pt x="37572" y="15684"/>
                  </a:cubicBezTo>
                  <a:cubicBezTo>
                    <a:pt x="35638" y="10748"/>
                    <a:pt x="34804" y="5344"/>
                    <a:pt x="31034" y="1574"/>
                  </a:cubicBezTo>
                  <a:cubicBezTo>
                    <a:pt x="30834" y="974"/>
                    <a:pt x="30334" y="540"/>
                    <a:pt x="29700" y="440"/>
                  </a:cubicBezTo>
                  <a:lnTo>
                    <a:pt x="29533" y="307"/>
                  </a:lnTo>
                  <a:cubicBezTo>
                    <a:pt x="29232" y="93"/>
                    <a:pt x="28933" y="1"/>
                    <a:pt x="286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0"/>
            <p:cNvSpPr/>
            <p:nvPr/>
          </p:nvSpPr>
          <p:spPr>
            <a:xfrm flipH="1">
              <a:off x="1071408" y="2348480"/>
              <a:ext cx="417779" cy="1800780"/>
            </a:xfrm>
            <a:custGeom>
              <a:avLst/>
              <a:gdLst/>
              <a:ahLst/>
              <a:cxnLst/>
              <a:rect l="l" t="t" r="r" b="b"/>
              <a:pathLst>
                <a:path w="25122" h="108285" extrusionOk="0">
                  <a:moveTo>
                    <a:pt x="1214" y="1"/>
                  </a:moveTo>
                  <a:cubicBezTo>
                    <a:pt x="579" y="1"/>
                    <a:pt x="0" y="558"/>
                    <a:pt x="148" y="1296"/>
                  </a:cubicBezTo>
                  <a:cubicBezTo>
                    <a:pt x="381" y="2497"/>
                    <a:pt x="348" y="4198"/>
                    <a:pt x="1382" y="5032"/>
                  </a:cubicBezTo>
                  <a:cubicBezTo>
                    <a:pt x="1282" y="5299"/>
                    <a:pt x="1315" y="5599"/>
                    <a:pt x="1482" y="5866"/>
                  </a:cubicBezTo>
                  <a:cubicBezTo>
                    <a:pt x="3684" y="9202"/>
                    <a:pt x="5818" y="12704"/>
                    <a:pt x="7520" y="16340"/>
                  </a:cubicBezTo>
                  <a:cubicBezTo>
                    <a:pt x="7353" y="16574"/>
                    <a:pt x="7353" y="16874"/>
                    <a:pt x="7453" y="17107"/>
                  </a:cubicBezTo>
                  <a:cubicBezTo>
                    <a:pt x="8554" y="20510"/>
                    <a:pt x="9521" y="23979"/>
                    <a:pt x="10322" y="27448"/>
                  </a:cubicBezTo>
                  <a:cubicBezTo>
                    <a:pt x="9988" y="27682"/>
                    <a:pt x="9821" y="28115"/>
                    <a:pt x="9888" y="28515"/>
                  </a:cubicBezTo>
                  <a:cubicBezTo>
                    <a:pt x="11189" y="37122"/>
                    <a:pt x="12657" y="45461"/>
                    <a:pt x="11689" y="54200"/>
                  </a:cubicBezTo>
                  <a:cubicBezTo>
                    <a:pt x="11189" y="58604"/>
                    <a:pt x="10322" y="62973"/>
                    <a:pt x="9454" y="67277"/>
                  </a:cubicBezTo>
                  <a:cubicBezTo>
                    <a:pt x="9254" y="68277"/>
                    <a:pt x="9054" y="69311"/>
                    <a:pt x="8821" y="70345"/>
                  </a:cubicBezTo>
                  <a:cubicBezTo>
                    <a:pt x="8554" y="70412"/>
                    <a:pt x="8320" y="70579"/>
                    <a:pt x="8187" y="70812"/>
                  </a:cubicBezTo>
                  <a:lnTo>
                    <a:pt x="3750" y="77884"/>
                  </a:lnTo>
                  <a:cubicBezTo>
                    <a:pt x="3483" y="78151"/>
                    <a:pt x="3350" y="78518"/>
                    <a:pt x="3483" y="78885"/>
                  </a:cubicBezTo>
                  <a:cubicBezTo>
                    <a:pt x="3750" y="79919"/>
                    <a:pt x="4051" y="80986"/>
                    <a:pt x="4317" y="82020"/>
                  </a:cubicBezTo>
                  <a:cubicBezTo>
                    <a:pt x="4117" y="82221"/>
                    <a:pt x="3984" y="82487"/>
                    <a:pt x="3984" y="82754"/>
                  </a:cubicBezTo>
                  <a:cubicBezTo>
                    <a:pt x="3917" y="86557"/>
                    <a:pt x="3450" y="90226"/>
                    <a:pt x="3117" y="93996"/>
                  </a:cubicBezTo>
                  <a:cubicBezTo>
                    <a:pt x="3050" y="94930"/>
                    <a:pt x="3383" y="95797"/>
                    <a:pt x="4051" y="96064"/>
                  </a:cubicBezTo>
                  <a:cubicBezTo>
                    <a:pt x="4084" y="96131"/>
                    <a:pt x="4117" y="96197"/>
                    <a:pt x="4151" y="96231"/>
                  </a:cubicBezTo>
                  <a:cubicBezTo>
                    <a:pt x="3884" y="96564"/>
                    <a:pt x="3884" y="96998"/>
                    <a:pt x="4084" y="97331"/>
                  </a:cubicBezTo>
                  <a:cubicBezTo>
                    <a:pt x="5952" y="100534"/>
                    <a:pt x="9087" y="105237"/>
                    <a:pt x="13024" y="105871"/>
                  </a:cubicBezTo>
                  <a:cubicBezTo>
                    <a:pt x="13097" y="105884"/>
                    <a:pt x="13169" y="105891"/>
                    <a:pt x="13240" y="105891"/>
                  </a:cubicBezTo>
                  <a:cubicBezTo>
                    <a:pt x="13521" y="105891"/>
                    <a:pt x="13777" y="105784"/>
                    <a:pt x="13991" y="105571"/>
                  </a:cubicBezTo>
                  <a:cubicBezTo>
                    <a:pt x="15425" y="106538"/>
                    <a:pt x="17093" y="107038"/>
                    <a:pt x="18995" y="107472"/>
                  </a:cubicBezTo>
                  <a:cubicBezTo>
                    <a:pt x="19480" y="107563"/>
                    <a:pt x="21291" y="108123"/>
                    <a:pt x="22668" y="108123"/>
                  </a:cubicBezTo>
                  <a:cubicBezTo>
                    <a:pt x="22805" y="108123"/>
                    <a:pt x="22938" y="108118"/>
                    <a:pt x="23064" y="108106"/>
                  </a:cubicBezTo>
                  <a:lnTo>
                    <a:pt x="23131" y="108139"/>
                  </a:lnTo>
                  <a:cubicBezTo>
                    <a:pt x="23303" y="108241"/>
                    <a:pt x="23473" y="108285"/>
                    <a:pt x="23634" y="108285"/>
                  </a:cubicBezTo>
                  <a:cubicBezTo>
                    <a:pt x="24528" y="108285"/>
                    <a:pt x="25122" y="106904"/>
                    <a:pt x="24132" y="106338"/>
                  </a:cubicBezTo>
                  <a:lnTo>
                    <a:pt x="23865" y="106204"/>
                  </a:lnTo>
                  <a:cubicBezTo>
                    <a:pt x="23731" y="106038"/>
                    <a:pt x="23531" y="105904"/>
                    <a:pt x="23331" y="105871"/>
                  </a:cubicBezTo>
                  <a:cubicBezTo>
                    <a:pt x="20729" y="104303"/>
                    <a:pt x="18628" y="102402"/>
                    <a:pt x="17227" y="99633"/>
                  </a:cubicBezTo>
                  <a:cubicBezTo>
                    <a:pt x="16526" y="98065"/>
                    <a:pt x="15959" y="96497"/>
                    <a:pt x="15492" y="94863"/>
                  </a:cubicBezTo>
                  <a:cubicBezTo>
                    <a:pt x="15125" y="93395"/>
                    <a:pt x="14825" y="91894"/>
                    <a:pt x="14525" y="90426"/>
                  </a:cubicBezTo>
                  <a:cubicBezTo>
                    <a:pt x="14491" y="90360"/>
                    <a:pt x="14491" y="90293"/>
                    <a:pt x="14458" y="90226"/>
                  </a:cubicBezTo>
                  <a:cubicBezTo>
                    <a:pt x="14058" y="87791"/>
                    <a:pt x="13791" y="85289"/>
                    <a:pt x="13724" y="82821"/>
                  </a:cubicBezTo>
                  <a:cubicBezTo>
                    <a:pt x="13591" y="79252"/>
                    <a:pt x="13591" y="75683"/>
                    <a:pt x="13824" y="72113"/>
                  </a:cubicBezTo>
                  <a:cubicBezTo>
                    <a:pt x="13891" y="71980"/>
                    <a:pt x="13958" y="71846"/>
                    <a:pt x="13991" y="71713"/>
                  </a:cubicBezTo>
                  <a:cubicBezTo>
                    <a:pt x="14591" y="69278"/>
                    <a:pt x="15158" y="66810"/>
                    <a:pt x="15559" y="64308"/>
                  </a:cubicBezTo>
                  <a:cubicBezTo>
                    <a:pt x="15759" y="64308"/>
                    <a:pt x="15959" y="64241"/>
                    <a:pt x="16159" y="64141"/>
                  </a:cubicBezTo>
                  <a:cubicBezTo>
                    <a:pt x="16593" y="60705"/>
                    <a:pt x="16926" y="57236"/>
                    <a:pt x="17460" y="53800"/>
                  </a:cubicBezTo>
                  <a:cubicBezTo>
                    <a:pt x="17827" y="51499"/>
                    <a:pt x="18294" y="49164"/>
                    <a:pt x="18494" y="46795"/>
                  </a:cubicBezTo>
                  <a:cubicBezTo>
                    <a:pt x="18461" y="45227"/>
                    <a:pt x="18227" y="43626"/>
                    <a:pt x="18427" y="42025"/>
                  </a:cubicBezTo>
                  <a:cubicBezTo>
                    <a:pt x="18461" y="41692"/>
                    <a:pt x="18561" y="41325"/>
                    <a:pt x="18661" y="40958"/>
                  </a:cubicBezTo>
                  <a:cubicBezTo>
                    <a:pt x="18361" y="36221"/>
                    <a:pt x="17827" y="31451"/>
                    <a:pt x="17060" y="26748"/>
                  </a:cubicBezTo>
                  <a:cubicBezTo>
                    <a:pt x="16092" y="20777"/>
                    <a:pt x="14758" y="14639"/>
                    <a:pt x="12490" y="9035"/>
                  </a:cubicBezTo>
                  <a:cubicBezTo>
                    <a:pt x="10655" y="4565"/>
                    <a:pt x="7486" y="629"/>
                    <a:pt x="2416" y="95"/>
                  </a:cubicBezTo>
                  <a:cubicBezTo>
                    <a:pt x="2216" y="95"/>
                    <a:pt x="2016" y="128"/>
                    <a:pt x="1882" y="229"/>
                  </a:cubicBezTo>
                  <a:cubicBezTo>
                    <a:pt x="1672" y="71"/>
                    <a:pt x="1440" y="1"/>
                    <a:pt x="12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0"/>
            <p:cNvSpPr/>
            <p:nvPr/>
          </p:nvSpPr>
          <p:spPr>
            <a:xfrm flipH="1">
              <a:off x="1071292" y="2348480"/>
              <a:ext cx="417895" cy="1801129"/>
            </a:xfrm>
            <a:custGeom>
              <a:avLst/>
              <a:gdLst/>
              <a:ahLst/>
              <a:cxnLst/>
              <a:rect l="l" t="t" r="r" b="b"/>
              <a:pathLst>
                <a:path w="25129" h="108306" extrusionOk="0">
                  <a:moveTo>
                    <a:pt x="1214" y="1"/>
                  </a:moveTo>
                  <a:cubicBezTo>
                    <a:pt x="579" y="1"/>
                    <a:pt x="0" y="558"/>
                    <a:pt x="148" y="1296"/>
                  </a:cubicBezTo>
                  <a:cubicBezTo>
                    <a:pt x="381" y="2497"/>
                    <a:pt x="348" y="4198"/>
                    <a:pt x="1382" y="5032"/>
                  </a:cubicBezTo>
                  <a:cubicBezTo>
                    <a:pt x="1282" y="5299"/>
                    <a:pt x="1315" y="5599"/>
                    <a:pt x="1482" y="5866"/>
                  </a:cubicBezTo>
                  <a:cubicBezTo>
                    <a:pt x="3684" y="9202"/>
                    <a:pt x="5818" y="12704"/>
                    <a:pt x="7520" y="16340"/>
                  </a:cubicBezTo>
                  <a:cubicBezTo>
                    <a:pt x="7353" y="16574"/>
                    <a:pt x="7353" y="16874"/>
                    <a:pt x="7453" y="17107"/>
                  </a:cubicBezTo>
                  <a:cubicBezTo>
                    <a:pt x="8554" y="20510"/>
                    <a:pt x="9521" y="23979"/>
                    <a:pt x="10322" y="27448"/>
                  </a:cubicBezTo>
                  <a:cubicBezTo>
                    <a:pt x="9988" y="27682"/>
                    <a:pt x="9821" y="28115"/>
                    <a:pt x="9888" y="28515"/>
                  </a:cubicBezTo>
                  <a:cubicBezTo>
                    <a:pt x="11189" y="37122"/>
                    <a:pt x="12657" y="45461"/>
                    <a:pt x="11689" y="54200"/>
                  </a:cubicBezTo>
                  <a:cubicBezTo>
                    <a:pt x="11189" y="58604"/>
                    <a:pt x="10322" y="62973"/>
                    <a:pt x="9454" y="67277"/>
                  </a:cubicBezTo>
                  <a:cubicBezTo>
                    <a:pt x="9254" y="68277"/>
                    <a:pt x="9054" y="69311"/>
                    <a:pt x="8821" y="70345"/>
                  </a:cubicBezTo>
                  <a:cubicBezTo>
                    <a:pt x="8554" y="70412"/>
                    <a:pt x="8320" y="70579"/>
                    <a:pt x="8187" y="70812"/>
                  </a:cubicBezTo>
                  <a:lnTo>
                    <a:pt x="7553" y="71813"/>
                  </a:lnTo>
                  <a:cubicBezTo>
                    <a:pt x="7620" y="71913"/>
                    <a:pt x="7620" y="72013"/>
                    <a:pt x="7620" y="72113"/>
                  </a:cubicBezTo>
                  <a:cubicBezTo>
                    <a:pt x="7286" y="76016"/>
                    <a:pt x="7153" y="79919"/>
                    <a:pt x="7253" y="83788"/>
                  </a:cubicBezTo>
                  <a:cubicBezTo>
                    <a:pt x="7320" y="87624"/>
                    <a:pt x="7353" y="91394"/>
                    <a:pt x="9021" y="94896"/>
                  </a:cubicBezTo>
                  <a:cubicBezTo>
                    <a:pt x="11723" y="100634"/>
                    <a:pt x="16426" y="105671"/>
                    <a:pt x="22397" y="108106"/>
                  </a:cubicBezTo>
                  <a:cubicBezTo>
                    <a:pt x="22497" y="108122"/>
                    <a:pt x="22605" y="108131"/>
                    <a:pt x="22714" y="108131"/>
                  </a:cubicBezTo>
                  <a:cubicBezTo>
                    <a:pt x="22822" y="108131"/>
                    <a:pt x="22931" y="108122"/>
                    <a:pt x="23031" y="108106"/>
                  </a:cubicBezTo>
                  <a:lnTo>
                    <a:pt x="23097" y="108172"/>
                  </a:lnTo>
                  <a:cubicBezTo>
                    <a:pt x="23268" y="108265"/>
                    <a:pt x="23435" y="108305"/>
                    <a:pt x="23593" y="108305"/>
                  </a:cubicBezTo>
                  <a:cubicBezTo>
                    <a:pt x="24520" y="108305"/>
                    <a:pt x="25129" y="106908"/>
                    <a:pt x="24132" y="106338"/>
                  </a:cubicBezTo>
                  <a:lnTo>
                    <a:pt x="23865" y="106204"/>
                  </a:lnTo>
                  <a:cubicBezTo>
                    <a:pt x="23731" y="106038"/>
                    <a:pt x="23531" y="105904"/>
                    <a:pt x="23331" y="105871"/>
                  </a:cubicBezTo>
                  <a:cubicBezTo>
                    <a:pt x="20729" y="104303"/>
                    <a:pt x="18628" y="102402"/>
                    <a:pt x="17227" y="99633"/>
                  </a:cubicBezTo>
                  <a:cubicBezTo>
                    <a:pt x="16526" y="98065"/>
                    <a:pt x="15959" y="96497"/>
                    <a:pt x="15492" y="94863"/>
                  </a:cubicBezTo>
                  <a:cubicBezTo>
                    <a:pt x="15125" y="93395"/>
                    <a:pt x="14825" y="91894"/>
                    <a:pt x="14525" y="90426"/>
                  </a:cubicBezTo>
                  <a:cubicBezTo>
                    <a:pt x="14491" y="90360"/>
                    <a:pt x="14491" y="90293"/>
                    <a:pt x="14458" y="90226"/>
                  </a:cubicBezTo>
                  <a:cubicBezTo>
                    <a:pt x="14058" y="87791"/>
                    <a:pt x="13791" y="85289"/>
                    <a:pt x="13724" y="82821"/>
                  </a:cubicBezTo>
                  <a:cubicBezTo>
                    <a:pt x="13591" y="79252"/>
                    <a:pt x="13591" y="75683"/>
                    <a:pt x="13824" y="72113"/>
                  </a:cubicBezTo>
                  <a:cubicBezTo>
                    <a:pt x="13891" y="71980"/>
                    <a:pt x="13958" y="71846"/>
                    <a:pt x="13991" y="71713"/>
                  </a:cubicBezTo>
                  <a:cubicBezTo>
                    <a:pt x="14591" y="69278"/>
                    <a:pt x="15158" y="66810"/>
                    <a:pt x="15559" y="64308"/>
                  </a:cubicBezTo>
                  <a:cubicBezTo>
                    <a:pt x="15759" y="64308"/>
                    <a:pt x="15959" y="64241"/>
                    <a:pt x="16159" y="64141"/>
                  </a:cubicBezTo>
                  <a:cubicBezTo>
                    <a:pt x="16593" y="60705"/>
                    <a:pt x="16926" y="57236"/>
                    <a:pt x="17460" y="53800"/>
                  </a:cubicBezTo>
                  <a:cubicBezTo>
                    <a:pt x="17827" y="51499"/>
                    <a:pt x="18294" y="49164"/>
                    <a:pt x="18494" y="46795"/>
                  </a:cubicBezTo>
                  <a:cubicBezTo>
                    <a:pt x="18461" y="45227"/>
                    <a:pt x="18227" y="43626"/>
                    <a:pt x="18427" y="42025"/>
                  </a:cubicBezTo>
                  <a:cubicBezTo>
                    <a:pt x="18461" y="41692"/>
                    <a:pt x="18561" y="41325"/>
                    <a:pt x="18661" y="40958"/>
                  </a:cubicBezTo>
                  <a:cubicBezTo>
                    <a:pt x="18361" y="36221"/>
                    <a:pt x="17827" y="31451"/>
                    <a:pt x="17060" y="26748"/>
                  </a:cubicBezTo>
                  <a:cubicBezTo>
                    <a:pt x="16092" y="20777"/>
                    <a:pt x="14758" y="14639"/>
                    <a:pt x="12490" y="9035"/>
                  </a:cubicBezTo>
                  <a:cubicBezTo>
                    <a:pt x="10655" y="4565"/>
                    <a:pt x="7486" y="629"/>
                    <a:pt x="2416" y="95"/>
                  </a:cubicBezTo>
                  <a:cubicBezTo>
                    <a:pt x="2216" y="95"/>
                    <a:pt x="2016" y="128"/>
                    <a:pt x="1882" y="229"/>
                  </a:cubicBezTo>
                  <a:cubicBezTo>
                    <a:pt x="1672" y="71"/>
                    <a:pt x="1440" y="1"/>
                    <a:pt x="1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0"/>
            <p:cNvSpPr/>
            <p:nvPr/>
          </p:nvSpPr>
          <p:spPr>
            <a:xfrm flipH="1">
              <a:off x="1858710" y="3464284"/>
              <a:ext cx="143966" cy="282677"/>
            </a:xfrm>
            <a:custGeom>
              <a:avLst/>
              <a:gdLst/>
              <a:ahLst/>
              <a:cxnLst/>
              <a:rect l="l" t="t" r="r" b="b"/>
              <a:pathLst>
                <a:path w="8657" h="16998" extrusionOk="0">
                  <a:moveTo>
                    <a:pt x="5457" y="1"/>
                  </a:moveTo>
                  <a:cubicBezTo>
                    <a:pt x="5349" y="1"/>
                    <a:pt x="5241" y="18"/>
                    <a:pt x="5138" y="52"/>
                  </a:cubicBezTo>
                  <a:lnTo>
                    <a:pt x="2369" y="819"/>
                  </a:lnTo>
                  <a:cubicBezTo>
                    <a:pt x="1835" y="953"/>
                    <a:pt x="1435" y="1486"/>
                    <a:pt x="1468" y="2054"/>
                  </a:cubicBezTo>
                  <a:cubicBezTo>
                    <a:pt x="1435" y="2087"/>
                    <a:pt x="1402" y="2154"/>
                    <a:pt x="1368" y="2187"/>
                  </a:cubicBezTo>
                  <a:cubicBezTo>
                    <a:pt x="868" y="2521"/>
                    <a:pt x="668" y="3154"/>
                    <a:pt x="868" y="3721"/>
                  </a:cubicBezTo>
                  <a:cubicBezTo>
                    <a:pt x="134" y="6857"/>
                    <a:pt x="334" y="10426"/>
                    <a:pt x="167" y="13595"/>
                  </a:cubicBezTo>
                  <a:cubicBezTo>
                    <a:pt x="167" y="13729"/>
                    <a:pt x="167" y="13862"/>
                    <a:pt x="201" y="13995"/>
                  </a:cubicBezTo>
                  <a:cubicBezTo>
                    <a:pt x="134" y="14596"/>
                    <a:pt x="101" y="15196"/>
                    <a:pt x="67" y="15797"/>
                  </a:cubicBezTo>
                  <a:cubicBezTo>
                    <a:pt x="1" y="16597"/>
                    <a:pt x="593" y="16998"/>
                    <a:pt x="1218" y="16998"/>
                  </a:cubicBezTo>
                  <a:cubicBezTo>
                    <a:pt x="1844" y="16998"/>
                    <a:pt x="2502" y="16597"/>
                    <a:pt x="2569" y="15797"/>
                  </a:cubicBezTo>
                  <a:cubicBezTo>
                    <a:pt x="2736" y="13495"/>
                    <a:pt x="2936" y="11027"/>
                    <a:pt x="4270" y="9159"/>
                  </a:cubicBezTo>
                  <a:cubicBezTo>
                    <a:pt x="5438" y="8925"/>
                    <a:pt x="6238" y="7824"/>
                    <a:pt x="6739" y="6590"/>
                  </a:cubicBezTo>
                  <a:cubicBezTo>
                    <a:pt x="7873" y="5323"/>
                    <a:pt x="8473" y="3688"/>
                    <a:pt x="8407" y="1987"/>
                  </a:cubicBezTo>
                  <a:cubicBezTo>
                    <a:pt x="8656" y="1113"/>
                    <a:pt x="7972" y="239"/>
                    <a:pt x="7091" y="239"/>
                  </a:cubicBezTo>
                  <a:cubicBezTo>
                    <a:pt x="7030" y="239"/>
                    <a:pt x="6968" y="244"/>
                    <a:pt x="6906" y="252"/>
                  </a:cubicBezTo>
                  <a:cubicBezTo>
                    <a:pt x="6705" y="286"/>
                    <a:pt x="6505" y="352"/>
                    <a:pt x="6305" y="386"/>
                  </a:cubicBezTo>
                  <a:cubicBezTo>
                    <a:pt x="6082" y="138"/>
                    <a:pt x="5768" y="1"/>
                    <a:pt x="5457" y="1"/>
                  </a:cubicBezTo>
                  <a:close/>
                </a:path>
              </a:pathLst>
            </a:custGeom>
            <a:solidFill>
              <a:srgbClr val="BE8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0"/>
            <p:cNvSpPr/>
            <p:nvPr/>
          </p:nvSpPr>
          <p:spPr>
            <a:xfrm flipH="1">
              <a:off x="1858260" y="3464284"/>
              <a:ext cx="132757" cy="77978"/>
            </a:xfrm>
            <a:custGeom>
              <a:avLst/>
              <a:gdLst/>
              <a:ahLst/>
              <a:cxnLst/>
              <a:rect l="l" t="t" r="r" b="b"/>
              <a:pathLst>
                <a:path w="7983" h="4689" extrusionOk="0">
                  <a:moveTo>
                    <a:pt x="4756" y="1"/>
                  </a:moveTo>
                  <a:cubicBezTo>
                    <a:pt x="4648" y="1"/>
                    <a:pt x="4540" y="18"/>
                    <a:pt x="4437" y="52"/>
                  </a:cubicBezTo>
                  <a:lnTo>
                    <a:pt x="1668" y="819"/>
                  </a:lnTo>
                  <a:cubicBezTo>
                    <a:pt x="1134" y="953"/>
                    <a:pt x="734" y="1486"/>
                    <a:pt x="767" y="2054"/>
                  </a:cubicBezTo>
                  <a:cubicBezTo>
                    <a:pt x="734" y="2087"/>
                    <a:pt x="701" y="2154"/>
                    <a:pt x="667" y="2187"/>
                  </a:cubicBezTo>
                  <a:cubicBezTo>
                    <a:pt x="200" y="2487"/>
                    <a:pt x="0" y="3088"/>
                    <a:pt x="134" y="3621"/>
                  </a:cubicBezTo>
                  <a:cubicBezTo>
                    <a:pt x="967" y="3254"/>
                    <a:pt x="1868" y="3088"/>
                    <a:pt x="2802" y="3088"/>
                  </a:cubicBezTo>
                  <a:cubicBezTo>
                    <a:pt x="2847" y="3087"/>
                    <a:pt x="2891" y="3086"/>
                    <a:pt x="2936" y="3086"/>
                  </a:cubicBezTo>
                  <a:cubicBezTo>
                    <a:pt x="4490" y="3086"/>
                    <a:pt x="6006" y="3651"/>
                    <a:pt x="7239" y="4689"/>
                  </a:cubicBezTo>
                  <a:cubicBezTo>
                    <a:pt x="7572" y="3821"/>
                    <a:pt x="7739" y="2921"/>
                    <a:pt x="7706" y="1987"/>
                  </a:cubicBezTo>
                  <a:cubicBezTo>
                    <a:pt x="7982" y="1096"/>
                    <a:pt x="7296" y="233"/>
                    <a:pt x="6430" y="233"/>
                  </a:cubicBezTo>
                  <a:cubicBezTo>
                    <a:pt x="6356" y="233"/>
                    <a:pt x="6281" y="239"/>
                    <a:pt x="6205" y="252"/>
                  </a:cubicBezTo>
                  <a:cubicBezTo>
                    <a:pt x="6004" y="286"/>
                    <a:pt x="5804" y="319"/>
                    <a:pt x="5604" y="386"/>
                  </a:cubicBezTo>
                  <a:cubicBezTo>
                    <a:pt x="5381" y="138"/>
                    <a:pt x="5067" y="1"/>
                    <a:pt x="4756" y="1"/>
                  </a:cubicBezTo>
                  <a:close/>
                </a:path>
              </a:pathLst>
            </a:custGeom>
            <a:solidFill>
              <a:srgbClr val="9F7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0"/>
            <p:cNvSpPr/>
            <p:nvPr/>
          </p:nvSpPr>
          <p:spPr>
            <a:xfrm flipH="1">
              <a:off x="1885050" y="3262165"/>
              <a:ext cx="91232" cy="223557"/>
            </a:xfrm>
            <a:custGeom>
              <a:avLst/>
              <a:gdLst/>
              <a:ahLst/>
              <a:cxnLst/>
              <a:rect l="l" t="t" r="r" b="b"/>
              <a:pathLst>
                <a:path w="5486" h="13443" extrusionOk="0">
                  <a:moveTo>
                    <a:pt x="2344" y="0"/>
                  </a:moveTo>
                  <a:cubicBezTo>
                    <a:pt x="1740" y="0"/>
                    <a:pt x="1076" y="517"/>
                    <a:pt x="1216" y="1297"/>
                  </a:cubicBezTo>
                  <a:cubicBezTo>
                    <a:pt x="1282" y="1698"/>
                    <a:pt x="1382" y="2098"/>
                    <a:pt x="1449" y="2498"/>
                  </a:cubicBezTo>
                  <a:cubicBezTo>
                    <a:pt x="1416" y="2598"/>
                    <a:pt x="1382" y="2698"/>
                    <a:pt x="1349" y="2832"/>
                  </a:cubicBezTo>
                  <a:lnTo>
                    <a:pt x="515" y="10737"/>
                  </a:lnTo>
                  <a:cubicBezTo>
                    <a:pt x="515" y="10771"/>
                    <a:pt x="515" y="10804"/>
                    <a:pt x="515" y="10804"/>
                  </a:cubicBezTo>
                  <a:cubicBezTo>
                    <a:pt x="415" y="11271"/>
                    <a:pt x="282" y="11705"/>
                    <a:pt x="182" y="12138"/>
                  </a:cubicBezTo>
                  <a:cubicBezTo>
                    <a:pt x="0" y="12924"/>
                    <a:pt x="659" y="13443"/>
                    <a:pt x="1275" y="13443"/>
                  </a:cubicBezTo>
                  <a:cubicBezTo>
                    <a:pt x="1679" y="13443"/>
                    <a:pt x="2064" y="13220"/>
                    <a:pt x="2183" y="12705"/>
                  </a:cubicBezTo>
                  <a:lnTo>
                    <a:pt x="2216" y="12572"/>
                  </a:lnTo>
                  <a:cubicBezTo>
                    <a:pt x="2483" y="12539"/>
                    <a:pt x="2717" y="12439"/>
                    <a:pt x="2883" y="12272"/>
                  </a:cubicBezTo>
                  <a:cubicBezTo>
                    <a:pt x="2984" y="12172"/>
                    <a:pt x="3084" y="12105"/>
                    <a:pt x="3184" y="12005"/>
                  </a:cubicBezTo>
                  <a:cubicBezTo>
                    <a:pt x="3651" y="11905"/>
                    <a:pt x="4118" y="11805"/>
                    <a:pt x="4618" y="11738"/>
                  </a:cubicBezTo>
                  <a:cubicBezTo>
                    <a:pt x="5152" y="11571"/>
                    <a:pt x="5485" y="11004"/>
                    <a:pt x="5319" y="10471"/>
                  </a:cubicBezTo>
                  <a:cubicBezTo>
                    <a:pt x="4852" y="8569"/>
                    <a:pt x="4418" y="6634"/>
                    <a:pt x="4018" y="4733"/>
                  </a:cubicBezTo>
                  <a:cubicBezTo>
                    <a:pt x="4084" y="4099"/>
                    <a:pt x="4084" y="3466"/>
                    <a:pt x="4051" y="2832"/>
                  </a:cubicBezTo>
                  <a:cubicBezTo>
                    <a:pt x="4018" y="2465"/>
                    <a:pt x="3784" y="2098"/>
                    <a:pt x="3451" y="1964"/>
                  </a:cubicBezTo>
                  <a:cubicBezTo>
                    <a:pt x="3384" y="1564"/>
                    <a:pt x="3317" y="1164"/>
                    <a:pt x="3217" y="764"/>
                  </a:cubicBezTo>
                  <a:cubicBezTo>
                    <a:pt x="3124" y="230"/>
                    <a:pt x="2747" y="0"/>
                    <a:pt x="2344" y="0"/>
                  </a:cubicBezTo>
                  <a:close/>
                </a:path>
              </a:pathLst>
            </a:custGeom>
            <a:solidFill>
              <a:srgbClr val="FFF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0"/>
            <p:cNvSpPr/>
            <p:nvPr/>
          </p:nvSpPr>
          <p:spPr>
            <a:xfrm flipH="1">
              <a:off x="1678678" y="3242174"/>
              <a:ext cx="162009" cy="325100"/>
            </a:xfrm>
            <a:custGeom>
              <a:avLst/>
              <a:gdLst/>
              <a:ahLst/>
              <a:cxnLst/>
              <a:rect l="l" t="t" r="r" b="b"/>
              <a:pathLst>
                <a:path w="9742" h="19549" extrusionOk="0">
                  <a:moveTo>
                    <a:pt x="5412" y="0"/>
                  </a:moveTo>
                  <a:cubicBezTo>
                    <a:pt x="4291" y="0"/>
                    <a:pt x="3140" y="490"/>
                    <a:pt x="2369" y="1298"/>
                  </a:cubicBezTo>
                  <a:cubicBezTo>
                    <a:pt x="1302" y="2466"/>
                    <a:pt x="968" y="4067"/>
                    <a:pt x="968" y="5668"/>
                  </a:cubicBezTo>
                  <a:cubicBezTo>
                    <a:pt x="168" y="7703"/>
                    <a:pt x="1" y="9938"/>
                    <a:pt x="435" y="12073"/>
                  </a:cubicBezTo>
                  <a:cubicBezTo>
                    <a:pt x="668" y="13507"/>
                    <a:pt x="1068" y="14908"/>
                    <a:pt x="1435" y="16309"/>
                  </a:cubicBezTo>
                  <a:cubicBezTo>
                    <a:pt x="1702" y="17243"/>
                    <a:pt x="1869" y="18444"/>
                    <a:pt x="2703" y="19078"/>
                  </a:cubicBezTo>
                  <a:cubicBezTo>
                    <a:pt x="3149" y="19409"/>
                    <a:pt x="3600" y="19549"/>
                    <a:pt x="4042" y="19549"/>
                  </a:cubicBezTo>
                  <a:cubicBezTo>
                    <a:pt x="5649" y="19549"/>
                    <a:pt x="7141" y="17698"/>
                    <a:pt x="7873" y="16443"/>
                  </a:cubicBezTo>
                  <a:cubicBezTo>
                    <a:pt x="9341" y="14041"/>
                    <a:pt x="9741" y="11172"/>
                    <a:pt x="9574" y="8404"/>
                  </a:cubicBezTo>
                  <a:cubicBezTo>
                    <a:pt x="9441" y="6202"/>
                    <a:pt x="9374" y="2633"/>
                    <a:pt x="7773" y="965"/>
                  </a:cubicBezTo>
                  <a:cubicBezTo>
                    <a:pt x="7132" y="295"/>
                    <a:pt x="6281" y="0"/>
                    <a:pt x="5412" y="0"/>
                  </a:cubicBezTo>
                  <a:close/>
                </a:path>
              </a:pathLst>
            </a:custGeom>
            <a:solidFill>
              <a:srgbClr val="FFDB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0"/>
            <p:cNvSpPr/>
            <p:nvPr/>
          </p:nvSpPr>
          <p:spPr>
            <a:xfrm flipH="1">
              <a:off x="1678674" y="3241758"/>
              <a:ext cx="109309" cy="325283"/>
            </a:xfrm>
            <a:custGeom>
              <a:avLst/>
              <a:gdLst/>
              <a:ahLst/>
              <a:cxnLst/>
              <a:rect l="l" t="t" r="r" b="b"/>
              <a:pathLst>
                <a:path w="6573" h="19560" extrusionOk="0">
                  <a:moveTo>
                    <a:pt x="2177" y="1"/>
                  </a:moveTo>
                  <a:cubicBezTo>
                    <a:pt x="1805" y="1"/>
                    <a:pt x="1431" y="62"/>
                    <a:pt x="1068" y="189"/>
                  </a:cubicBezTo>
                  <a:cubicBezTo>
                    <a:pt x="2703" y="2825"/>
                    <a:pt x="3637" y="5860"/>
                    <a:pt x="3770" y="8962"/>
                  </a:cubicBezTo>
                  <a:cubicBezTo>
                    <a:pt x="3904" y="12798"/>
                    <a:pt x="2536" y="16501"/>
                    <a:pt x="1" y="19370"/>
                  </a:cubicBezTo>
                  <a:cubicBezTo>
                    <a:pt x="288" y="19501"/>
                    <a:pt x="577" y="19560"/>
                    <a:pt x="862" y="19560"/>
                  </a:cubicBezTo>
                  <a:cubicBezTo>
                    <a:pt x="2463" y="19560"/>
                    <a:pt x="3968" y="17713"/>
                    <a:pt x="4704" y="16468"/>
                  </a:cubicBezTo>
                  <a:cubicBezTo>
                    <a:pt x="6172" y="14066"/>
                    <a:pt x="6572" y="11197"/>
                    <a:pt x="6405" y="8429"/>
                  </a:cubicBezTo>
                  <a:cubicBezTo>
                    <a:pt x="6272" y="6227"/>
                    <a:pt x="6205" y="2658"/>
                    <a:pt x="4604" y="990"/>
                  </a:cubicBezTo>
                  <a:cubicBezTo>
                    <a:pt x="3945" y="354"/>
                    <a:pt x="3069" y="1"/>
                    <a:pt x="2177" y="1"/>
                  </a:cubicBezTo>
                  <a:close/>
                </a:path>
              </a:pathLst>
            </a:custGeom>
            <a:solidFill>
              <a:srgbClr val="DCB3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0"/>
            <p:cNvSpPr/>
            <p:nvPr/>
          </p:nvSpPr>
          <p:spPr>
            <a:xfrm flipH="1">
              <a:off x="1606015" y="3670960"/>
              <a:ext cx="134254" cy="181982"/>
            </a:xfrm>
            <a:custGeom>
              <a:avLst/>
              <a:gdLst/>
              <a:ahLst/>
              <a:cxnLst/>
              <a:rect l="l" t="t" r="r" b="b"/>
              <a:pathLst>
                <a:path w="8073" h="10943" extrusionOk="0">
                  <a:moveTo>
                    <a:pt x="1" y="1"/>
                  </a:moveTo>
                  <a:lnTo>
                    <a:pt x="1" y="1"/>
                  </a:lnTo>
                  <a:cubicBezTo>
                    <a:pt x="367" y="5304"/>
                    <a:pt x="1435" y="10875"/>
                    <a:pt x="4337" y="10942"/>
                  </a:cubicBezTo>
                  <a:cubicBezTo>
                    <a:pt x="4357" y="10942"/>
                    <a:pt x="4377" y="10943"/>
                    <a:pt x="4396" y="10943"/>
                  </a:cubicBezTo>
                  <a:cubicBezTo>
                    <a:pt x="6590" y="10943"/>
                    <a:pt x="7610" y="7267"/>
                    <a:pt x="8073" y="29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0"/>
            <p:cNvSpPr/>
            <p:nvPr/>
          </p:nvSpPr>
          <p:spPr>
            <a:xfrm flipH="1">
              <a:off x="1594907" y="3660981"/>
              <a:ext cx="156455" cy="202271"/>
            </a:xfrm>
            <a:custGeom>
              <a:avLst/>
              <a:gdLst/>
              <a:ahLst/>
              <a:cxnLst/>
              <a:rect l="l" t="t" r="r" b="b"/>
              <a:pathLst>
                <a:path w="9408" h="12163" extrusionOk="0">
                  <a:moveTo>
                    <a:pt x="601" y="0"/>
                  </a:moveTo>
                  <a:cubicBezTo>
                    <a:pt x="292" y="0"/>
                    <a:pt x="0" y="200"/>
                    <a:pt x="34" y="601"/>
                  </a:cubicBezTo>
                  <a:cubicBezTo>
                    <a:pt x="301" y="3703"/>
                    <a:pt x="401" y="10941"/>
                    <a:pt x="4303" y="12042"/>
                  </a:cubicBezTo>
                  <a:cubicBezTo>
                    <a:pt x="4600" y="12124"/>
                    <a:pt x="4879" y="12163"/>
                    <a:pt x="5142" y="12163"/>
                  </a:cubicBezTo>
                  <a:cubicBezTo>
                    <a:pt x="8501" y="12163"/>
                    <a:pt x="9095" y="5828"/>
                    <a:pt x="9374" y="3569"/>
                  </a:cubicBezTo>
                  <a:cubicBezTo>
                    <a:pt x="9407" y="3186"/>
                    <a:pt x="9124" y="2994"/>
                    <a:pt x="8819" y="2994"/>
                  </a:cubicBezTo>
                  <a:cubicBezTo>
                    <a:pt x="8515" y="2994"/>
                    <a:pt x="8190" y="3186"/>
                    <a:pt x="8140" y="3569"/>
                  </a:cubicBezTo>
                  <a:cubicBezTo>
                    <a:pt x="8001" y="4840"/>
                    <a:pt x="7108" y="10962"/>
                    <a:pt x="5024" y="10962"/>
                  </a:cubicBezTo>
                  <a:cubicBezTo>
                    <a:pt x="4592" y="10962"/>
                    <a:pt x="4108" y="10699"/>
                    <a:pt x="3570" y="10074"/>
                  </a:cubicBezTo>
                  <a:cubicBezTo>
                    <a:pt x="1602" y="7739"/>
                    <a:pt x="1501" y="3436"/>
                    <a:pt x="1268" y="601"/>
                  </a:cubicBezTo>
                  <a:cubicBezTo>
                    <a:pt x="1235" y="200"/>
                    <a:pt x="909" y="0"/>
                    <a:pt x="6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0"/>
            <p:cNvSpPr/>
            <p:nvPr/>
          </p:nvSpPr>
          <p:spPr>
            <a:xfrm flipH="1">
              <a:off x="1361350" y="2805505"/>
              <a:ext cx="91548" cy="375023"/>
            </a:xfrm>
            <a:custGeom>
              <a:avLst/>
              <a:gdLst/>
              <a:ahLst/>
              <a:cxnLst/>
              <a:rect l="l" t="t" r="r" b="b"/>
              <a:pathLst>
                <a:path w="5505" h="22551" extrusionOk="0">
                  <a:moveTo>
                    <a:pt x="2702" y="1"/>
                  </a:moveTo>
                  <a:cubicBezTo>
                    <a:pt x="2691" y="1"/>
                    <a:pt x="2680" y="1"/>
                    <a:pt x="2669" y="1"/>
                  </a:cubicBezTo>
                  <a:cubicBezTo>
                    <a:pt x="1" y="135"/>
                    <a:pt x="101" y="22551"/>
                    <a:pt x="101" y="22551"/>
                  </a:cubicBezTo>
                  <a:lnTo>
                    <a:pt x="5504" y="16246"/>
                  </a:lnTo>
                  <a:cubicBezTo>
                    <a:pt x="5504" y="16246"/>
                    <a:pt x="5372" y="1"/>
                    <a:pt x="27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0"/>
            <p:cNvSpPr/>
            <p:nvPr/>
          </p:nvSpPr>
          <p:spPr>
            <a:xfrm flipH="1">
              <a:off x="1034391" y="2331183"/>
              <a:ext cx="472325" cy="1829001"/>
            </a:xfrm>
            <a:custGeom>
              <a:avLst/>
              <a:gdLst/>
              <a:ahLst/>
              <a:cxnLst/>
              <a:rect l="l" t="t" r="r" b="b"/>
              <a:pathLst>
                <a:path w="28402" h="109982" extrusionOk="0">
                  <a:moveTo>
                    <a:pt x="835" y="1"/>
                  </a:moveTo>
                  <a:cubicBezTo>
                    <a:pt x="1" y="1"/>
                    <a:pt x="1" y="1235"/>
                    <a:pt x="835" y="1235"/>
                  </a:cubicBezTo>
                  <a:cubicBezTo>
                    <a:pt x="9608" y="1235"/>
                    <a:pt x="13877" y="9941"/>
                    <a:pt x="15879" y="17247"/>
                  </a:cubicBezTo>
                  <a:cubicBezTo>
                    <a:pt x="18114" y="25586"/>
                    <a:pt x="19181" y="34225"/>
                    <a:pt x="19014" y="42865"/>
                  </a:cubicBezTo>
                  <a:cubicBezTo>
                    <a:pt x="18881" y="51471"/>
                    <a:pt x="17113" y="59844"/>
                    <a:pt x="15645" y="68317"/>
                  </a:cubicBezTo>
                  <a:cubicBezTo>
                    <a:pt x="14278" y="76155"/>
                    <a:pt x="13377" y="84261"/>
                    <a:pt x="15112" y="92100"/>
                  </a:cubicBezTo>
                  <a:cubicBezTo>
                    <a:pt x="16713" y="99339"/>
                    <a:pt x="20716" y="106077"/>
                    <a:pt x="27187" y="109880"/>
                  </a:cubicBezTo>
                  <a:cubicBezTo>
                    <a:pt x="27301" y="109950"/>
                    <a:pt x="27414" y="109981"/>
                    <a:pt x="27519" y="109981"/>
                  </a:cubicBezTo>
                  <a:cubicBezTo>
                    <a:pt x="28058" y="109981"/>
                    <a:pt x="28401" y="109175"/>
                    <a:pt x="27787" y="108812"/>
                  </a:cubicBezTo>
                  <a:cubicBezTo>
                    <a:pt x="11776" y="99305"/>
                    <a:pt x="15045" y="78157"/>
                    <a:pt x="17880" y="62813"/>
                  </a:cubicBezTo>
                  <a:cubicBezTo>
                    <a:pt x="20916" y="46534"/>
                    <a:pt x="21550" y="29455"/>
                    <a:pt x="16046" y="13544"/>
                  </a:cubicBezTo>
                  <a:cubicBezTo>
                    <a:pt x="13677" y="6772"/>
                    <a:pt x="8707" y="1"/>
                    <a:pt x="8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0"/>
            <p:cNvSpPr/>
            <p:nvPr/>
          </p:nvSpPr>
          <p:spPr>
            <a:xfrm flipH="1">
              <a:off x="1488549" y="2493254"/>
              <a:ext cx="599013" cy="580587"/>
            </a:xfrm>
            <a:custGeom>
              <a:avLst/>
              <a:gdLst/>
              <a:ahLst/>
              <a:cxnLst/>
              <a:rect l="l" t="t" r="r" b="b"/>
              <a:pathLst>
                <a:path w="36020" h="34912" extrusionOk="0">
                  <a:moveTo>
                    <a:pt x="15223" y="1"/>
                  </a:moveTo>
                  <a:cubicBezTo>
                    <a:pt x="15037" y="1"/>
                    <a:pt x="14848" y="77"/>
                    <a:pt x="14711" y="263"/>
                  </a:cubicBezTo>
                  <a:cubicBezTo>
                    <a:pt x="12043" y="3766"/>
                    <a:pt x="9308" y="7235"/>
                    <a:pt x="6572" y="10737"/>
                  </a:cubicBezTo>
                  <a:cubicBezTo>
                    <a:pt x="4638" y="13206"/>
                    <a:pt x="2102" y="15774"/>
                    <a:pt x="1168" y="18843"/>
                  </a:cubicBezTo>
                  <a:cubicBezTo>
                    <a:pt x="1" y="22679"/>
                    <a:pt x="2770" y="26782"/>
                    <a:pt x="5638" y="29150"/>
                  </a:cubicBezTo>
                  <a:cubicBezTo>
                    <a:pt x="10566" y="33175"/>
                    <a:pt x="16602" y="34912"/>
                    <a:pt x="22728" y="34912"/>
                  </a:cubicBezTo>
                  <a:cubicBezTo>
                    <a:pt x="27011" y="34912"/>
                    <a:pt x="31338" y="34063"/>
                    <a:pt x="35360" y="32553"/>
                  </a:cubicBezTo>
                  <a:cubicBezTo>
                    <a:pt x="36019" y="32283"/>
                    <a:pt x="35843" y="31313"/>
                    <a:pt x="35244" y="31313"/>
                  </a:cubicBezTo>
                  <a:cubicBezTo>
                    <a:pt x="35177" y="31313"/>
                    <a:pt x="35104" y="31325"/>
                    <a:pt x="35026" y="31352"/>
                  </a:cubicBezTo>
                  <a:cubicBezTo>
                    <a:pt x="31088" y="32839"/>
                    <a:pt x="26855" y="33689"/>
                    <a:pt x="22667" y="33689"/>
                  </a:cubicBezTo>
                  <a:cubicBezTo>
                    <a:pt x="16993" y="33689"/>
                    <a:pt x="11403" y="32130"/>
                    <a:pt x="6739" y="28483"/>
                  </a:cubicBezTo>
                  <a:cubicBezTo>
                    <a:pt x="3437" y="25848"/>
                    <a:pt x="868" y="21578"/>
                    <a:pt x="3103" y="17475"/>
                  </a:cubicBezTo>
                  <a:cubicBezTo>
                    <a:pt x="4738" y="14440"/>
                    <a:pt x="7239" y="11805"/>
                    <a:pt x="9374" y="9136"/>
                  </a:cubicBezTo>
                  <a:cubicBezTo>
                    <a:pt x="11476" y="6434"/>
                    <a:pt x="13644" y="3666"/>
                    <a:pt x="15779" y="897"/>
                  </a:cubicBezTo>
                  <a:cubicBezTo>
                    <a:pt x="16109" y="449"/>
                    <a:pt x="15672" y="1"/>
                    <a:pt x="15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0"/>
            <p:cNvSpPr/>
            <p:nvPr/>
          </p:nvSpPr>
          <p:spPr>
            <a:xfrm flipH="1">
              <a:off x="1275390" y="2405200"/>
              <a:ext cx="231335" cy="1254850"/>
            </a:xfrm>
            <a:custGeom>
              <a:avLst/>
              <a:gdLst/>
              <a:ahLst/>
              <a:cxnLst/>
              <a:rect l="l" t="t" r="r" b="b"/>
              <a:pathLst>
                <a:path w="13044" h="75457" extrusionOk="0">
                  <a:moveTo>
                    <a:pt x="918" y="0"/>
                  </a:moveTo>
                  <a:cubicBezTo>
                    <a:pt x="424" y="0"/>
                    <a:pt x="0" y="619"/>
                    <a:pt x="468" y="1035"/>
                  </a:cubicBezTo>
                  <a:cubicBezTo>
                    <a:pt x="7106" y="7006"/>
                    <a:pt x="8674" y="17947"/>
                    <a:pt x="10075" y="26420"/>
                  </a:cubicBezTo>
                  <a:cubicBezTo>
                    <a:pt x="11776" y="36760"/>
                    <a:pt x="12477" y="47568"/>
                    <a:pt x="10675" y="57942"/>
                  </a:cubicBezTo>
                  <a:cubicBezTo>
                    <a:pt x="9641" y="63847"/>
                    <a:pt x="7707" y="69584"/>
                    <a:pt x="4304" y="74554"/>
                  </a:cubicBezTo>
                  <a:cubicBezTo>
                    <a:pt x="4000" y="75022"/>
                    <a:pt x="4434" y="75457"/>
                    <a:pt x="4870" y="75457"/>
                  </a:cubicBezTo>
                  <a:cubicBezTo>
                    <a:pt x="5056" y="75457"/>
                    <a:pt x="5242" y="75378"/>
                    <a:pt x="5372" y="75188"/>
                  </a:cubicBezTo>
                  <a:cubicBezTo>
                    <a:pt x="11576" y="66081"/>
                    <a:pt x="13044" y="54607"/>
                    <a:pt x="12910" y="43866"/>
                  </a:cubicBezTo>
                  <a:cubicBezTo>
                    <a:pt x="12744" y="34492"/>
                    <a:pt x="11509" y="25186"/>
                    <a:pt x="9208" y="16079"/>
                  </a:cubicBezTo>
                  <a:cubicBezTo>
                    <a:pt x="7807" y="10308"/>
                    <a:pt x="5872" y="4271"/>
                    <a:pt x="1335" y="168"/>
                  </a:cubicBezTo>
                  <a:cubicBezTo>
                    <a:pt x="1203" y="50"/>
                    <a:pt x="1058" y="0"/>
                    <a:pt x="9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0"/>
            <p:cNvSpPr/>
            <p:nvPr/>
          </p:nvSpPr>
          <p:spPr>
            <a:xfrm flipH="1">
              <a:off x="1538338" y="3066776"/>
              <a:ext cx="315089" cy="669856"/>
            </a:xfrm>
            <a:custGeom>
              <a:avLst/>
              <a:gdLst/>
              <a:ahLst/>
              <a:cxnLst/>
              <a:rect l="l" t="t" r="r" b="b"/>
              <a:pathLst>
                <a:path w="18947" h="40280" extrusionOk="0">
                  <a:moveTo>
                    <a:pt x="7591" y="0"/>
                  </a:moveTo>
                  <a:cubicBezTo>
                    <a:pt x="7400" y="0"/>
                    <a:pt x="7206" y="86"/>
                    <a:pt x="7072" y="291"/>
                  </a:cubicBezTo>
                  <a:cubicBezTo>
                    <a:pt x="2369" y="7963"/>
                    <a:pt x="1" y="17504"/>
                    <a:pt x="1569" y="26477"/>
                  </a:cubicBezTo>
                  <a:cubicBezTo>
                    <a:pt x="2236" y="30379"/>
                    <a:pt x="3904" y="34216"/>
                    <a:pt x="6939" y="36851"/>
                  </a:cubicBezTo>
                  <a:cubicBezTo>
                    <a:pt x="9743" y="39289"/>
                    <a:pt x="13438" y="40279"/>
                    <a:pt x="17109" y="40279"/>
                  </a:cubicBezTo>
                  <a:cubicBezTo>
                    <a:pt x="17455" y="40279"/>
                    <a:pt x="17802" y="40270"/>
                    <a:pt x="18147" y="40253"/>
                  </a:cubicBezTo>
                  <a:cubicBezTo>
                    <a:pt x="18904" y="40220"/>
                    <a:pt x="18947" y="39018"/>
                    <a:pt x="18179" y="39018"/>
                  </a:cubicBezTo>
                  <a:cubicBezTo>
                    <a:pt x="18168" y="39018"/>
                    <a:pt x="18158" y="39019"/>
                    <a:pt x="18147" y="39019"/>
                  </a:cubicBezTo>
                  <a:cubicBezTo>
                    <a:pt x="17802" y="39036"/>
                    <a:pt x="17456" y="39045"/>
                    <a:pt x="17112" y="39045"/>
                  </a:cubicBezTo>
                  <a:cubicBezTo>
                    <a:pt x="13429" y="39045"/>
                    <a:pt x="9826" y="38037"/>
                    <a:pt x="7173" y="35383"/>
                  </a:cubicBezTo>
                  <a:cubicBezTo>
                    <a:pt x="4170" y="32414"/>
                    <a:pt x="2869" y="28245"/>
                    <a:pt x="2503" y="24108"/>
                  </a:cubicBezTo>
                  <a:cubicBezTo>
                    <a:pt x="1735" y="16003"/>
                    <a:pt x="3904" y="7797"/>
                    <a:pt x="8140" y="892"/>
                  </a:cubicBezTo>
                  <a:cubicBezTo>
                    <a:pt x="8440" y="430"/>
                    <a:pt x="8021" y="0"/>
                    <a:pt x="75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0"/>
            <p:cNvSpPr/>
            <p:nvPr/>
          </p:nvSpPr>
          <p:spPr>
            <a:xfrm flipH="1">
              <a:off x="1036284" y="3899190"/>
              <a:ext cx="424048" cy="262072"/>
            </a:xfrm>
            <a:custGeom>
              <a:avLst/>
              <a:gdLst/>
              <a:ahLst/>
              <a:cxnLst/>
              <a:rect l="l" t="t" r="r" b="b"/>
              <a:pathLst>
                <a:path w="25499" h="15759" extrusionOk="0">
                  <a:moveTo>
                    <a:pt x="739" y="1"/>
                  </a:moveTo>
                  <a:cubicBezTo>
                    <a:pt x="363" y="1"/>
                    <a:pt x="0" y="293"/>
                    <a:pt x="181" y="755"/>
                  </a:cubicBezTo>
                  <a:cubicBezTo>
                    <a:pt x="3860" y="10347"/>
                    <a:pt x="12878" y="15759"/>
                    <a:pt x="22871" y="15759"/>
                  </a:cubicBezTo>
                  <a:cubicBezTo>
                    <a:pt x="23477" y="15759"/>
                    <a:pt x="24086" y="15739"/>
                    <a:pt x="24698" y="15699"/>
                  </a:cubicBezTo>
                  <a:cubicBezTo>
                    <a:pt x="25478" y="15634"/>
                    <a:pt x="25498" y="14462"/>
                    <a:pt x="24760" y="14462"/>
                  </a:cubicBezTo>
                  <a:cubicBezTo>
                    <a:pt x="24740" y="14462"/>
                    <a:pt x="24719" y="14463"/>
                    <a:pt x="24698" y="14464"/>
                  </a:cubicBezTo>
                  <a:cubicBezTo>
                    <a:pt x="24104" y="14504"/>
                    <a:pt x="23511" y="14523"/>
                    <a:pt x="22922" y="14523"/>
                  </a:cubicBezTo>
                  <a:cubicBezTo>
                    <a:pt x="13489" y="14523"/>
                    <a:pt x="4833" y="9526"/>
                    <a:pt x="1348" y="421"/>
                  </a:cubicBezTo>
                  <a:cubicBezTo>
                    <a:pt x="1242" y="129"/>
                    <a:pt x="987" y="1"/>
                    <a:pt x="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0"/>
            <p:cNvSpPr/>
            <p:nvPr/>
          </p:nvSpPr>
          <p:spPr>
            <a:xfrm flipH="1">
              <a:off x="1784399" y="3183416"/>
              <a:ext cx="155457" cy="214394"/>
            </a:xfrm>
            <a:custGeom>
              <a:avLst/>
              <a:gdLst/>
              <a:ahLst/>
              <a:cxnLst/>
              <a:rect l="l" t="t" r="r" b="b"/>
              <a:pathLst>
                <a:path w="9348" h="12892" extrusionOk="0">
                  <a:moveTo>
                    <a:pt x="8488" y="1"/>
                  </a:moveTo>
                  <a:cubicBezTo>
                    <a:pt x="8346" y="1"/>
                    <a:pt x="8200" y="60"/>
                    <a:pt x="8073" y="203"/>
                  </a:cubicBezTo>
                  <a:cubicBezTo>
                    <a:pt x="5905" y="2638"/>
                    <a:pt x="3503" y="5073"/>
                    <a:pt x="1669" y="7775"/>
                  </a:cubicBezTo>
                  <a:cubicBezTo>
                    <a:pt x="835" y="9010"/>
                    <a:pt x="1" y="10878"/>
                    <a:pt x="1168" y="12145"/>
                  </a:cubicBezTo>
                  <a:cubicBezTo>
                    <a:pt x="1674" y="12690"/>
                    <a:pt x="2311" y="12892"/>
                    <a:pt x="2983" y="12892"/>
                  </a:cubicBezTo>
                  <a:cubicBezTo>
                    <a:pt x="4040" y="12892"/>
                    <a:pt x="5182" y="12393"/>
                    <a:pt x="6038" y="11945"/>
                  </a:cubicBezTo>
                  <a:cubicBezTo>
                    <a:pt x="6603" y="11606"/>
                    <a:pt x="6260" y="10789"/>
                    <a:pt x="5716" y="10789"/>
                  </a:cubicBezTo>
                  <a:cubicBezTo>
                    <a:pt x="5617" y="10789"/>
                    <a:pt x="5512" y="10816"/>
                    <a:pt x="5405" y="10878"/>
                  </a:cubicBezTo>
                  <a:cubicBezTo>
                    <a:pt x="4777" y="11212"/>
                    <a:pt x="3966" y="11639"/>
                    <a:pt x="3259" y="11639"/>
                  </a:cubicBezTo>
                  <a:cubicBezTo>
                    <a:pt x="2838" y="11639"/>
                    <a:pt x="2455" y="11488"/>
                    <a:pt x="2169" y="11078"/>
                  </a:cubicBezTo>
                  <a:cubicBezTo>
                    <a:pt x="1502" y="10177"/>
                    <a:pt x="2169" y="9243"/>
                    <a:pt x="2736" y="8409"/>
                  </a:cubicBezTo>
                  <a:cubicBezTo>
                    <a:pt x="3470" y="7342"/>
                    <a:pt x="4304" y="6341"/>
                    <a:pt x="5171" y="5374"/>
                  </a:cubicBezTo>
                  <a:cubicBezTo>
                    <a:pt x="6405" y="3906"/>
                    <a:pt x="7673" y="2472"/>
                    <a:pt x="8941" y="1071"/>
                  </a:cubicBezTo>
                  <a:cubicBezTo>
                    <a:pt x="9347" y="613"/>
                    <a:pt x="8940" y="1"/>
                    <a:pt x="8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0"/>
            <p:cNvSpPr/>
            <p:nvPr/>
          </p:nvSpPr>
          <p:spPr>
            <a:xfrm flipH="1">
              <a:off x="1695316" y="2975277"/>
              <a:ext cx="19989" cy="23731"/>
            </a:xfrm>
            <a:custGeom>
              <a:avLst/>
              <a:gdLst/>
              <a:ahLst/>
              <a:cxnLst/>
              <a:rect l="l" t="t" r="r" b="b"/>
              <a:pathLst>
                <a:path w="1202" h="1427" extrusionOk="0">
                  <a:moveTo>
                    <a:pt x="601" y="1"/>
                  </a:moveTo>
                  <a:cubicBezTo>
                    <a:pt x="301" y="1"/>
                    <a:pt x="1" y="201"/>
                    <a:pt x="1" y="601"/>
                  </a:cubicBezTo>
                  <a:lnTo>
                    <a:pt x="1" y="801"/>
                  </a:lnTo>
                  <a:cubicBezTo>
                    <a:pt x="1" y="1218"/>
                    <a:pt x="301" y="1427"/>
                    <a:pt x="601" y="1427"/>
                  </a:cubicBezTo>
                  <a:cubicBezTo>
                    <a:pt x="901" y="1427"/>
                    <a:pt x="1201" y="1218"/>
                    <a:pt x="1201" y="801"/>
                  </a:cubicBezTo>
                  <a:lnTo>
                    <a:pt x="1201" y="601"/>
                  </a:lnTo>
                  <a:cubicBezTo>
                    <a:pt x="1201" y="201"/>
                    <a:pt x="901" y="1"/>
                    <a:pt x="601" y="1"/>
                  </a:cubicBezTo>
                  <a:close/>
                </a:path>
              </a:pathLst>
            </a:custGeom>
            <a:solidFill>
              <a:srgbClr val="273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0"/>
            <p:cNvSpPr/>
            <p:nvPr/>
          </p:nvSpPr>
          <p:spPr>
            <a:xfrm flipH="1">
              <a:off x="971084" y="4062542"/>
              <a:ext cx="118173" cy="96654"/>
            </a:xfrm>
            <a:custGeom>
              <a:avLst/>
              <a:gdLst/>
              <a:ahLst/>
              <a:cxnLst/>
              <a:rect l="l" t="t" r="r" b="b"/>
              <a:pathLst>
                <a:path w="7106" h="5812" extrusionOk="0">
                  <a:moveTo>
                    <a:pt x="4534" y="1"/>
                  </a:moveTo>
                  <a:cubicBezTo>
                    <a:pt x="4009" y="1"/>
                    <a:pt x="3466" y="203"/>
                    <a:pt x="2987" y="673"/>
                  </a:cubicBezTo>
                  <a:cubicBezTo>
                    <a:pt x="2550" y="1110"/>
                    <a:pt x="2964" y="1725"/>
                    <a:pt x="3437" y="1725"/>
                  </a:cubicBezTo>
                  <a:cubicBezTo>
                    <a:pt x="3578" y="1725"/>
                    <a:pt x="3724" y="1670"/>
                    <a:pt x="3854" y="1540"/>
                  </a:cubicBezTo>
                  <a:cubicBezTo>
                    <a:pt x="4061" y="1333"/>
                    <a:pt x="4323" y="1237"/>
                    <a:pt x="4581" y="1237"/>
                  </a:cubicBezTo>
                  <a:cubicBezTo>
                    <a:pt x="4990" y="1237"/>
                    <a:pt x="5392" y="1478"/>
                    <a:pt x="5555" y="1907"/>
                  </a:cubicBezTo>
                  <a:cubicBezTo>
                    <a:pt x="5822" y="2574"/>
                    <a:pt x="5655" y="3308"/>
                    <a:pt x="5121" y="3809"/>
                  </a:cubicBezTo>
                  <a:cubicBezTo>
                    <a:pt x="4474" y="4456"/>
                    <a:pt x="3606" y="4649"/>
                    <a:pt x="2726" y="4649"/>
                  </a:cubicBezTo>
                  <a:cubicBezTo>
                    <a:pt x="2154" y="4649"/>
                    <a:pt x="1577" y="4568"/>
                    <a:pt x="1052" y="4476"/>
                  </a:cubicBezTo>
                  <a:cubicBezTo>
                    <a:pt x="1002" y="4465"/>
                    <a:pt x="954" y="4460"/>
                    <a:pt x="909" y="4460"/>
                  </a:cubicBezTo>
                  <a:cubicBezTo>
                    <a:pt x="246" y="4460"/>
                    <a:pt x="1" y="5518"/>
                    <a:pt x="718" y="5643"/>
                  </a:cubicBezTo>
                  <a:cubicBezTo>
                    <a:pt x="1265" y="5746"/>
                    <a:pt x="1878" y="5812"/>
                    <a:pt x="2499" y="5812"/>
                  </a:cubicBezTo>
                  <a:cubicBezTo>
                    <a:pt x="4495" y="5812"/>
                    <a:pt x="6584" y="5138"/>
                    <a:pt x="6889" y="2875"/>
                  </a:cubicBezTo>
                  <a:cubicBezTo>
                    <a:pt x="7105" y="1317"/>
                    <a:pt x="5875" y="1"/>
                    <a:pt x="45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0"/>
            <p:cNvSpPr/>
            <p:nvPr/>
          </p:nvSpPr>
          <p:spPr>
            <a:xfrm flipH="1">
              <a:off x="1840684" y="3449432"/>
              <a:ext cx="180851" cy="306474"/>
            </a:xfrm>
            <a:custGeom>
              <a:avLst/>
              <a:gdLst/>
              <a:ahLst/>
              <a:cxnLst/>
              <a:rect l="l" t="t" r="r" b="b"/>
              <a:pathLst>
                <a:path w="10875" h="18429" extrusionOk="0">
                  <a:moveTo>
                    <a:pt x="8777" y="0"/>
                  </a:moveTo>
                  <a:cubicBezTo>
                    <a:pt x="8397" y="0"/>
                    <a:pt x="8024" y="299"/>
                    <a:pt x="8206" y="745"/>
                  </a:cubicBezTo>
                  <a:cubicBezTo>
                    <a:pt x="9541" y="4214"/>
                    <a:pt x="8740" y="7483"/>
                    <a:pt x="5705" y="9685"/>
                  </a:cubicBezTo>
                  <a:cubicBezTo>
                    <a:pt x="5071" y="10152"/>
                    <a:pt x="4404" y="10419"/>
                    <a:pt x="4037" y="11119"/>
                  </a:cubicBezTo>
                  <a:cubicBezTo>
                    <a:pt x="3570" y="11986"/>
                    <a:pt x="3603" y="13154"/>
                    <a:pt x="3536" y="14121"/>
                  </a:cubicBezTo>
                  <a:cubicBezTo>
                    <a:pt x="3536" y="14788"/>
                    <a:pt x="3470" y="15455"/>
                    <a:pt x="3336" y="16089"/>
                  </a:cubicBezTo>
                  <a:cubicBezTo>
                    <a:pt x="3160" y="16584"/>
                    <a:pt x="2917" y="16863"/>
                    <a:pt x="2679" y="16863"/>
                  </a:cubicBezTo>
                  <a:cubicBezTo>
                    <a:pt x="2468" y="16863"/>
                    <a:pt x="2259" y="16643"/>
                    <a:pt x="2102" y="16156"/>
                  </a:cubicBezTo>
                  <a:cubicBezTo>
                    <a:pt x="1602" y="14488"/>
                    <a:pt x="1835" y="12420"/>
                    <a:pt x="1835" y="10719"/>
                  </a:cubicBezTo>
                  <a:cubicBezTo>
                    <a:pt x="1835" y="8551"/>
                    <a:pt x="1401" y="4381"/>
                    <a:pt x="3336" y="2746"/>
                  </a:cubicBezTo>
                  <a:cubicBezTo>
                    <a:pt x="3810" y="2352"/>
                    <a:pt x="3370" y="1729"/>
                    <a:pt x="2869" y="1729"/>
                  </a:cubicBezTo>
                  <a:cubicBezTo>
                    <a:pt x="2734" y="1729"/>
                    <a:pt x="2596" y="1773"/>
                    <a:pt x="2469" y="1879"/>
                  </a:cubicBezTo>
                  <a:lnTo>
                    <a:pt x="2436" y="1879"/>
                  </a:lnTo>
                  <a:cubicBezTo>
                    <a:pt x="0" y="3981"/>
                    <a:pt x="568" y="9051"/>
                    <a:pt x="568" y="11753"/>
                  </a:cubicBezTo>
                  <a:cubicBezTo>
                    <a:pt x="568" y="12679"/>
                    <a:pt x="492" y="18428"/>
                    <a:pt x="2565" y="18428"/>
                  </a:cubicBezTo>
                  <a:cubicBezTo>
                    <a:pt x="2881" y="18428"/>
                    <a:pt x="3246" y="18295"/>
                    <a:pt x="3670" y="17991"/>
                  </a:cubicBezTo>
                  <a:cubicBezTo>
                    <a:pt x="4704" y="17257"/>
                    <a:pt x="4637" y="15422"/>
                    <a:pt x="4704" y="14321"/>
                  </a:cubicBezTo>
                  <a:cubicBezTo>
                    <a:pt x="4771" y="13454"/>
                    <a:pt x="4670" y="12153"/>
                    <a:pt x="5238" y="11419"/>
                  </a:cubicBezTo>
                  <a:cubicBezTo>
                    <a:pt x="5538" y="11052"/>
                    <a:pt x="6238" y="10819"/>
                    <a:pt x="6605" y="10519"/>
                  </a:cubicBezTo>
                  <a:cubicBezTo>
                    <a:pt x="9908" y="8017"/>
                    <a:pt x="10875" y="4281"/>
                    <a:pt x="9374" y="411"/>
                  </a:cubicBezTo>
                  <a:cubicBezTo>
                    <a:pt x="9269" y="124"/>
                    <a:pt x="9021" y="0"/>
                    <a:pt x="8777" y="0"/>
                  </a:cubicBezTo>
                  <a:close/>
                </a:path>
              </a:pathLst>
            </a:custGeom>
            <a:solidFill>
              <a:srgbClr val="BE8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0"/>
            <p:cNvSpPr/>
            <p:nvPr/>
          </p:nvSpPr>
          <p:spPr>
            <a:xfrm flipH="1">
              <a:off x="1875072" y="3222150"/>
              <a:ext cx="98749" cy="265731"/>
            </a:xfrm>
            <a:custGeom>
              <a:avLst/>
              <a:gdLst/>
              <a:ahLst/>
              <a:cxnLst/>
              <a:rect l="l" t="t" r="r" b="b"/>
              <a:pathLst>
                <a:path w="5938" h="15979" extrusionOk="0">
                  <a:moveTo>
                    <a:pt x="2068" y="1"/>
                  </a:moveTo>
                  <a:lnTo>
                    <a:pt x="0" y="15979"/>
                  </a:lnTo>
                  <a:lnTo>
                    <a:pt x="5938" y="14244"/>
                  </a:lnTo>
                  <a:lnTo>
                    <a:pt x="2068" y="1"/>
                  </a:lnTo>
                  <a:close/>
                </a:path>
              </a:pathLst>
            </a:custGeom>
            <a:solidFill>
              <a:srgbClr val="F7C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0"/>
            <p:cNvSpPr/>
            <p:nvPr/>
          </p:nvSpPr>
          <p:spPr>
            <a:xfrm flipH="1">
              <a:off x="1864529" y="3211739"/>
              <a:ext cx="119836" cy="286452"/>
            </a:xfrm>
            <a:custGeom>
              <a:avLst/>
              <a:gdLst/>
              <a:ahLst/>
              <a:cxnLst/>
              <a:rect l="l" t="t" r="r" b="b"/>
              <a:pathLst>
                <a:path w="7206" h="17225" extrusionOk="0">
                  <a:moveTo>
                    <a:pt x="2894" y="3742"/>
                  </a:moveTo>
                  <a:cubicBezTo>
                    <a:pt x="3854" y="7307"/>
                    <a:pt x="4825" y="10884"/>
                    <a:pt x="5779" y="14443"/>
                  </a:cubicBezTo>
                  <a:lnTo>
                    <a:pt x="5779" y="14443"/>
                  </a:lnTo>
                  <a:lnTo>
                    <a:pt x="1343" y="15739"/>
                  </a:lnTo>
                  <a:lnTo>
                    <a:pt x="1343" y="15739"/>
                  </a:lnTo>
                  <a:cubicBezTo>
                    <a:pt x="1847" y="11732"/>
                    <a:pt x="2368" y="7743"/>
                    <a:pt x="2894" y="3742"/>
                  </a:cubicBezTo>
                  <a:close/>
                  <a:moveTo>
                    <a:pt x="2722" y="1"/>
                  </a:moveTo>
                  <a:cubicBezTo>
                    <a:pt x="2371" y="1"/>
                    <a:pt x="2016" y="285"/>
                    <a:pt x="2088" y="729"/>
                  </a:cubicBezTo>
                  <a:lnTo>
                    <a:pt x="2088" y="729"/>
                  </a:lnTo>
                  <a:cubicBezTo>
                    <a:pt x="1392" y="6031"/>
                    <a:pt x="696" y="11302"/>
                    <a:pt x="0" y="16605"/>
                  </a:cubicBezTo>
                  <a:cubicBezTo>
                    <a:pt x="29" y="16952"/>
                    <a:pt x="310" y="17225"/>
                    <a:pt x="645" y="17225"/>
                  </a:cubicBezTo>
                  <a:cubicBezTo>
                    <a:pt x="696" y="17225"/>
                    <a:pt x="748" y="17218"/>
                    <a:pt x="801" y="17205"/>
                  </a:cubicBezTo>
                  <a:lnTo>
                    <a:pt x="6705" y="15471"/>
                  </a:lnTo>
                  <a:cubicBezTo>
                    <a:pt x="7039" y="15371"/>
                    <a:pt x="7206" y="15037"/>
                    <a:pt x="7139" y="14703"/>
                  </a:cubicBezTo>
                  <a:cubicBezTo>
                    <a:pt x="5841" y="9979"/>
                    <a:pt x="4577" y="5254"/>
                    <a:pt x="3313" y="497"/>
                  </a:cubicBezTo>
                  <a:lnTo>
                    <a:pt x="3313" y="497"/>
                  </a:lnTo>
                  <a:cubicBezTo>
                    <a:pt x="3307" y="316"/>
                    <a:pt x="3214" y="190"/>
                    <a:pt x="3082" y="120"/>
                  </a:cubicBezTo>
                  <a:lnTo>
                    <a:pt x="3082" y="120"/>
                  </a:lnTo>
                  <a:cubicBezTo>
                    <a:pt x="2976" y="38"/>
                    <a:pt x="2849" y="1"/>
                    <a:pt x="2722" y="1"/>
                  </a:cubicBezTo>
                  <a:close/>
                </a:path>
              </a:pathLst>
            </a:custGeom>
            <a:solidFill>
              <a:srgbClr val="F7C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0"/>
            <p:cNvSpPr/>
            <p:nvPr/>
          </p:nvSpPr>
          <p:spPr>
            <a:xfrm flipH="1">
              <a:off x="1482320" y="2351723"/>
              <a:ext cx="484848" cy="166466"/>
            </a:xfrm>
            <a:custGeom>
              <a:avLst/>
              <a:gdLst/>
              <a:ahLst/>
              <a:cxnLst/>
              <a:rect l="l" t="t" r="r" b="b"/>
              <a:pathLst>
                <a:path w="29155" h="10010" extrusionOk="0">
                  <a:moveTo>
                    <a:pt x="21282" y="0"/>
                  </a:moveTo>
                  <a:cubicBezTo>
                    <a:pt x="17680" y="734"/>
                    <a:pt x="14211" y="2002"/>
                    <a:pt x="10675" y="2969"/>
                  </a:cubicBezTo>
                  <a:cubicBezTo>
                    <a:pt x="10608" y="3069"/>
                    <a:pt x="10508" y="3136"/>
                    <a:pt x="10375" y="3136"/>
                  </a:cubicBezTo>
                  <a:cubicBezTo>
                    <a:pt x="10311" y="3133"/>
                    <a:pt x="10248" y="3132"/>
                    <a:pt x="10184" y="3132"/>
                  </a:cubicBezTo>
                  <a:cubicBezTo>
                    <a:pt x="9008" y="3132"/>
                    <a:pt x="7691" y="3507"/>
                    <a:pt x="6458" y="3507"/>
                  </a:cubicBezTo>
                  <a:cubicBezTo>
                    <a:pt x="5843" y="3507"/>
                    <a:pt x="5250" y="3414"/>
                    <a:pt x="4704" y="3136"/>
                  </a:cubicBezTo>
                  <a:cubicBezTo>
                    <a:pt x="3069" y="3002"/>
                    <a:pt x="1568" y="2302"/>
                    <a:pt x="0" y="1935"/>
                  </a:cubicBezTo>
                  <a:lnTo>
                    <a:pt x="0" y="1935"/>
                  </a:lnTo>
                  <a:cubicBezTo>
                    <a:pt x="1001" y="3303"/>
                    <a:pt x="2035" y="4670"/>
                    <a:pt x="3103" y="5971"/>
                  </a:cubicBezTo>
                  <a:cubicBezTo>
                    <a:pt x="3236" y="6138"/>
                    <a:pt x="3336" y="6305"/>
                    <a:pt x="3403" y="6505"/>
                  </a:cubicBezTo>
                  <a:cubicBezTo>
                    <a:pt x="3636" y="6638"/>
                    <a:pt x="3870" y="6738"/>
                    <a:pt x="4137" y="6838"/>
                  </a:cubicBezTo>
                  <a:cubicBezTo>
                    <a:pt x="5438" y="7405"/>
                    <a:pt x="6772" y="7806"/>
                    <a:pt x="8106" y="8306"/>
                  </a:cubicBezTo>
                  <a:cubicBezTo>
                    <a:pt x="9340" y="8773"/>
                    <a:pt x="10541" y="9474"/>
                    <a:pt x="11842" y="9807"/>
                  </a:cubicBezTo>
                  <a:cubicBezTo>
                    <a:pt x="12403" y="9949"/>
                    <a:pt x="12980" y="10009"/>
                    <a:pt x="13566" y="10009"/>
                  </a:cubicBezTo>
                  <a:cubicBezTo>
                    <a:pt x="15593" y="10009"/>
                    <a:pt x="17718" y="9291"/>
                    <a:pt x="19581" y="8773"/>
                  </a:cubicBezTo>
                  <a:cubicBezTo>
                    <a:pt x="22116" y="8039"/>
                    <a:pt x="24651" y="7139"/>
                    <a:pt x="27086" y="6071"/>
                  </a:cubicBezTo>
                  <a:cubicBezTo>
                    <a:pt x="27387" y="5704"/>
                    <a:pt x="27720" y="5337"/>
                    <a:pt x="28020" y="4970"/>
                  </a:cubicBezTo>
                  <a:cubicBezTo>
                    <a:pt x="28087" y="4870"/>
                    <a:pt x="28154" y="4770"/>
                    <a:pt x="28221" y="4670"/>
                  </a:cubicBezTo>
                  <a:cubicBezTo>
                    <a:pt x="28276" y="4540"/>
                    <a:pt x="28394" y="4472"/>
                    <a:pt x="28511" y="4472"/>
                  </a:cubicBezTo>
                  <a:cubicBezTo>
                    <a:pt x="28604" y="4472"/>
                    <a:pt x="28695" y="4515"/>
                    <a:pt x="28754" y="4603"/>
                  </a:cubicBezTo>
                  <a:cubicBezTo>
                    <a:pt x="28788" y="4437"/>
                    <a:pt x="28788" y="4237"/>
                    <a:pt x="28721" y="4070"/>
                  </a:cubicBezTo>
                  <a:cubicBezTo>
                    <a:pt x="28921" y="3903"/>
                    <a:pt x="29088" y="3669"/>
                    <a:pt x="29155" y="3403"/>
                  </a:cubicBezTo>
                  <a:cubicBezTo>
                    <a:pt x="27220" y="1068"/>
                    <a:pt x="24351" y="134"/>
                    <a:pt x="213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0"/>
            <p:cNvSpPr/>
            <p:nvPr/>
          </p:nvSpPr>
          <p:spPr>
            <a:xfrm flipH="1">
              <a:off x="1479446" y="2347199"/>
              <a:ext cx="527454" cy="183994"/>
            </a:xfrm>
            <a:custGeom>
              <a:avLst/>
              <a:gdLst/>
              <a:ahLst/>
              <a:cxnLst/>
              <a:rect l="l" t="t" r="r" b="b"/>
              <a:pathLst>
                <a:path w="31717" h="11064" extrusionOk="0">
                  <a:moveTo>
                    <a:pt x="847" y="1"/>
                  </a:moveTo>
                  <a:cubicBezTo>
                    <a:pt x="434" y="1"/>
                    <a:pt x="0" y="454"/>
                    <a:pt x="255" y="939"/>
                  </a:cubicBezTo>
                  <a:cubicBezTo>
                    <a:pt x="3726" y="7564"/>
                    <a:pt x="10366" y="11063"/>
                    <a:pt x="17060" y="11063"/>
                  </a:cubicBezTo>
                  <a:cubicBezTo>
                    <a:pt x="22264" y="11063"/>
                    <a:pt x="27502" y="8948"/>
                    <a:pt x="31310" y="4542"/>
                  </a:cubicBezTo>
                  <a:cubicBezTo>
                    <a:pt x="31717" y="4084"/>
                    <a:pt x="31310" y="3472"/>
                    <a:pt x="30857" y="3472"/>
                  </a:cubicBezTo>
                  <a:cubicBezTo>
                    <a:pt x="30716" y="3472"/>
                    <a:pt x="30570" y="3532"/>
                    <a:pt x="30443" y="3675"/>
                  </a:cubicBezTo>
                  <a:cubicBezTo>
                    <a:pt x="26860" y="7827"/>
                    <a:pt x="21938" y="9826"/>
                    <a:pt x="17051" y="9826"/>
                  </a:cubicBezTo>
                  <a:cubicBezTo>
                    <a:pt x="10788" y="9826"/>
                    <a:pt x="4582" y="6544"/>
                    <a:pt x="1322" y="306"/>
                  </a:cubicBezTo>
                  <a:cubicBezTo>
                    <a:pt x="1209" y="90"/>
                    <a:pt x="1030" y="1"/>
                    <a:pt x="847" y="1"/>
                  </a:cubicBezTo>
                  <a:close/>
                </a:path>
              </a:pathLst>
            </a:custGeom>
            <a:solidFill>
              <a:srgbClr val="88C3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0"/>
            <p:cNvSpPr/>
            <p:nvPr/>
          </p:nvSpPr>
          <p:spPr>
            <a:xfrm flipH="1">
              <a:off x="1482870" y="2241042"/>
              <a:ext cx="499282" cy="157137"/>
            </a:xfrm>
            <a:custGeom>
              <a:avLst/>
              <a:gdLst/>
              <a:ahLst/>
              <a:cxnLst/>
              <a:rect l="l" t="t" r="r" b="b"/>
              <a:pathLst>
                <a:path w="30023" h="9449" extrusionOk="0">
                  <a:moveTo>
                    <a:pt x="19279" y="1"/>
                  </a:moveTo>
                  <a:cubicBezTo>
                    <a:pt x="16628" y="1"/>
                    <a:pt x="14207" y="1553"/>
                    <a:pt x="11876" y="2719"/>
                  </a:cubicBezTo>
                  <a:lnTo>
                    <a:pt x="2636" y="7422"/>
                  </a:lnTo>
                  <a:cubicBezTo>
                    <a:pt x="2299" y="6925"/>
                    <a:pt x="1831" y="6721"/>
                    <a:pt x="1362" y="6721"/>
                  </a:cubicBezTo>
                  <a:cubicBezTo>
                    <a:pt x="855" y="6721"/>
                    <a:pt x="347" y="6959"/>
                    <a:pt x="1" y="7322"/>
                  </a:cubicBezTo>
                  <a:cubicBezTo>
                    <a:pt x="101" y="7489"/>
                    <a:pt x="201" y="7623"/>
                    <a:pt x="334" y="7789"/>
                  </a:cubicBezTo>
                  <a:cubicBezTo>
                    <a:pt x="351" y="7773"/>
                    <a:pt x="376" y="7764"/>
                    <a:pt x="401" y="7764"/>
                  </a:cubicBezTo>
                  <a:cubicBezTo>
                    <a:pt x="426" y="7764"/>
                    <a:pt x="451" y="7773"/>
                    <a:pt x="468" y="7789"/>
                  </a:cubicBezTo>
                  <a:cubicBezTo>
                    <a:pt x="2136" y="8023"/>
                    <a:pt x="3670" y="8823"/>
                    <a:pt x="5338" y="9024"/>
                  </a:cubicBezTo>
                  <a:cubicBezTo>
                    <a:pt x="5393" y="8968"/>
                    <a:pt x="5468" y="8944"/>
                    <a:pt x="5547" y="8944"/>
                  </a:cubicBezTo>
                  <a:cubicBezTo>
                    <a:pt x="5612" y="8944"/>
                    <a:pt x="5678" y="8960"/>
                    <a:pt x="5738" y="8990"/>
                  </a:cubicBezTo>
                  <a:cubicBezTo>
                    <a:pt x="6256" y="9335"/>
                    <a:pt x="6870" y="9448"/>
                    <a:pt x="7520" y="9448"/>
                  </a:cubicBezTo>
                  <a:cubicBezTo>
                    <a:pt x="8629" y="9448"/>
                    <a:pt x="9845" y="9120"/>
                    <a:pt x="10875" y="9057"/>
                  </a:cubicBezTo>
                  <a:cubicBezTo>
                    <a:pt x="10909" y="9024"/>
                    <a:pt x="10942" y="9024"/>
                    <a:pt x="10975" y="9024"/>
                  </a:cubicBezTo>
                  <a:cubicBezTo>
                    <a:pt x="14845" y="7989"/>
                    <a:pt x="18581" y="6588"/>
                    <a:pt x="22484" y="5821"/>
                  </a:cubicBezTo>
                  <a:cubicBezTo>
                    <a:pt x="22617" y="5821"/>
                    <a:pt x="22750" y="5855"/>
                    <a:pt x="22850" y="5955"/>
                  </a:cubicBezTo>
                  <a:cubicBezTo>
                    <a:pt x="25552" y="6188"/>
                    <a:pt x="28088" y="7089"/>
                    <a:pt x="30022" y="8957"/>
                  </a:cubicBezTo>
                  <a:cubicBezTo>
                    <a:pt x="28755" y="5021"/>
                    <a:pt x="23985" y="317"/>
                    <a:pt x="19748" y="17"/>
                  </a:cubicBezTo>
                  <a:cubicBezTo>
                    <a:pt x="19591" y="6"/>
                    <a:pt x="19435" y="1"/>
                    <a:pt x="192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0"/>
            <p:cNvSpPr/>
            <p:nvPr/>
          </p:nvSpPr>
          <p:spPr>
            <a:xfrm flipH="1">
              <a:off x="1466574" y="2236884"/>
              <a:ext cx="536683" cy="184044"/>
            </a:xfrm>
            <a:custGeom>
              <a:avLst/>
              <a:gdLst/>
              <a:ahLst/>
              <a:cxnLst/>
              <a:rect l="l" t="t" r="r" b="b"/>
              <a:pathLst>
                <a:path w="32272" h="11067" extrusionOk="0">
                  <a:moveTo>
                    <a:pt x="20283" y="0"/>
                  </a:moveTo>
                  <a:cubicBezTo>
                    <a:pt x="17148" y="0"/>
                    <a:pt x="14513" y="1368"/>
                    <a:pt x="11944" y="3069"/>
                  </a:cubicBezTo>
                  <a:cubicBezTo>
                    <a:pt x="9294" y="4872"/>
                    <a:pt x="6420" y="7011"/>
                    <a:pt x="3194" y="7011"/>
                  </a:cubicBezTo>
                  <a:cubicBezTo>
                    <a:pt x="2481" y="7011"/>
                    <a:pt x="1751" y="6907"/>
                    <a:pt x="1003" y="6672"/>
                  </a:cubicBezTo>
                  <a:cubicBezTo>
                    <a:pt x="938" y="6651"/>
                    <a:pt x="877" y="6642"/>
                    <a:pt x="819" y="6642"/>
                  </a:cubicBezTo>
                  <a:cubicBezTo>
                    <a:pt x="219" y="6642"/>
                    <a:pt x="0" y="7660"/>
                    <a:pt x="669" y="7873"/>
                  </a:cubicBezTo>
                  <a:cubicBezTo>
                    <a:pt x="1548" y="8149"/>
                    <a:pt x="2390" y="8271"/>
                    <a:pt x="3202" y="8271"/>
                  </a:cubicBezTo>
                  <a:cubicBezTo>
                    <a:pt x="7784" y="8271"/>
                    <a:pt x="11423" y="4385"/>
                    <a:pt x="15447" y="2402"/>
                  </a:cubicBezTo>
                  <a:cubicBezTo>
                    <a:pt x="17039" y="1621"/>
                    <a:pt x="18684" y="1260"/>
                    <a:pt x="20283" y="1260"/>
                  </a:cubicBezTo>
                  <a:cubicBezTo>
                    <a:pt x="25447" y="1260"/>
                    <a:pt x="30125" y="5029"/>
                    <a:pt x="30991" y="10608"/>
                  </a:cubicBezTo>
                  <a:cubicBezTo>
                    <a:pt x="31044" y="10928"/>
                    <a:pt x="31269" y="11067"/>
                    <a:pt x="31510" y="11067"/>
                  </a:cubicBezTo>
                  <a:cubicBezTo>
                    <a:pt x="31872" y="11067"/>
                    <a:pt x="32272" y="10755"/>
                    <a:pt x="32192" y="10274"/>
                  </a:cubicBezTo>
                  <a:cubicBezTo>
                    <a:pt x="31325" y="4370"/>
                    <a:pt x="26254" y="0"/>
                    <a:pt x="202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0"/>
            <p:cNvSpPr/>
            <p:nvPr/>
          </p:nvSpPr>
          <p:spPr>
            <a:xfrm flipH="1">
              <a:off x="1474074" y="2336422"/>
              <a:ext cx="522581" cy="85944"/>
            </a:xfrm>
            <a:custGeom>
              <a:avLst/>
              <a:gdLst/>
              <a:ahLst/>
              <a:cxnLst/>
              <a:rect l="l" t="t" r="r" b="b"/>
              <a:pathLst>
                <a:path w="31424" h="5168" extrusionOk="0">
                  <a:moveTo>
                    <a:pt x="23730" y="1"/>
                  </a:moveTo>
                  <a:cubicBezTo>
                    <a:pt x="22383" y="1"/>
                    <a:pt x="21016" y="210"/>
                    <a:pt x="19753" y="553"/>
                  </a:cubicBezTo>
                  <a:cubicBezTo>
                    <a:pt x="16617" y="1421"/>
                    <a:pt x="13682" y="2988"/>
                    <a:pt x="10413" y="3322"/>
                  </a:cubicBezTo>
                  <a:cubicBezTo>
                    <a:pt x="9862" y="3380"/>
                    <a:pt x="9309" y="3409"/>
                    <a:pt x="8758" y="3409"/>
                  </a:cubicBezTo>
                  <a:cubicBezTo>
                    <a:pt x="6142" y="3409"/>
                    <a:pt x="3554" y="2761"/>
                    <a:pt x="1240" y="1521"/>
                  </a:cubicBezTo>
                  <a:cubicBezTo>
                    <a:pt x="1145" y="1475"/>
                    <a:pt x="1051" y="1455"/>
                    <a:pt x="962" y="1455"/>
                  </a:cubicBezTo>
                  <a:cubicBezTo>
                    <a:pt x="392" y="1455"/>
                    <a:pt x="0" y="2271"/>
                    <a:pt x="606" y="2588"/>
                  </a:cubicBezTo>
                  <a:cubicBezTo>
                    <a:pt x="3160" y="3926"/>
                    <a:pt x="5961" y="4599"/>
                    <a:pt x="8775" y="4599"/>
                  </a:cubicBezTo>
                  <a:cubicBezTo>
                    <a:pt x="10593" y="4599"/>
                    <a:pt x="12416" y="4318"/>
                    <a:pt x="14182" y="3756"/>
                  </a:cubicBezTo>
                  <a:cubicBezTo>
                    <a:pt x="16982" y="2887"/>
                    <a:pt x="20910" y="1191"/>
                    <a:pt x="24286" y="1191"/>
                  </a:cubicBezTo>
                  <a:cubicBezTo>
                    <a:pt x="26742" y="1191"/>
                    <a:pt x="28905" y="2089"/>
                    <a:pt x="30127" y="4856"/>
                  </a:cubicBezTo>
                  <a:cubicBezTo>
                    <a:pt x="30232" y="5076"/>
                    <a:pt x="30408" y="5168"/>
                    <a:pt x="30591" y="5168"/>
                  </a:cubicBezTo>
                  <a:cubicBezTo>
                    <a:pt x="30992" y="5168"/>
                    <a:pt x="31424" y="4726"/>
                    <a:pt x="31194" y="4223"/>
                  </a:cubicBezTo>
                  <a:cubicBezTo>
                    <a:pt x="29823" y="1107"/>
                    <a:pt x="26830" y="1"/>
                    <a:pt x="23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0"/>
            <p:cNvSpPr/>
            <p:nvPr/>
          </p:nvSpPr>
          <p:spPr>
            <a:xfrm flipH="1">
              <a:off x="1971580" y="2292865"/>
              <a:ext cx="59935" cy="77147"/>
            </a:xfrm>
            <a:custGeom>
              <a:avLst/>
              <a:gdLst/>
              <a:ahLst/>
              <a:cxnLst/>
              <a:rect l="l" t="t" r="r" b="b"/>
              <a:pathLst>
                <a:path w="3604" h="4639" extrusionOk="0">
                  <a:moveTo>
                    <a:pt x="1960" y="1"/>
                  </a:moveTo>
                  <a:cubicBezTo>
                    <a:pt x="1941" y="1"/>
                    <a:pt x="1922" y="2"/>
                    <a:pt x="1901" y="3"/>
                  </a:cubicBezTo>
                  <a:cubicBezTo>
                    <a:pt x="834" y="70"/>
                    <a:pt x="0" y="1004"/>
                    <a:pt x="100" y="2071"/>
                  </a:cubicBezTo>
                  <a:cubicBezTo>
                    <a:pt x="234" y="3306"/>
                    <a:pt x="1334" y="4040"/>
                    <a:pt x="2368" y="4573"/>
                  </a:cubicBezTo>
                  <a:cubicBezTo>
                    <a:pt x="2463" y="4618"/>
                    <a:pt x="2557" y="4639"/>
                    <a:pt x="2647" y="4639"/>
                  </a:cubicBezTo>
                  <a:cubicBezTo>
                    <a:pt x="3216" y="4639"/>
                    <a:pt x="3603" y="3823"/>
                    <a:pt x="2969" y="3506"/>
                  </a:cubicBezTo>
                  <a:lnTo>
                    <a:pt x="3002" y="3506"/>
                  </a:lnTo>
                  <a:cubicBezTo>
                    <a:pt x="2435" y="3306"/>
                    <a:pt x="1968" y="2939"/>
                    <a:pt x="1568" y="2505"/>
                  </a:cubicBezTo>
                  <a:cubicBezTo>
                    <a:pt x="1268" y="2105"/>
                    <a:pt x="1201" y="1304"/>
                    <a:pt x="1901" y="1238"/>
                  </a:cubicBezTo>
                  <a:cubicBezTo>
                    <a:pt x="2648" y="1173"/>
                    <a:pt x="2668" y="1"/>
                    <a:pt x="19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0"/>
            <p:cNvSpPr/>
            <p:nvPr/>
          </p:nvSpPr>
          <p:spPr>
            <a:xfrm flipH="1">
              <a:off x="1481768" y="2372794"/>
              <a:ext cx="438250" cy="144914"/>
            </a:xfrm>
            <a:custGeom>
              <a:avLst/>
              <a:gdLst/>
              <a:ahLst/>
              <a:cxnLst/>
              <a:rect l="l" t="t" r="r" b="b"/>
              <a:pathLst>
                <a:path w="26353" h="8714" extrusionOk="0">
                  <a:moveTo>
                    <a:pt x="23618" y="1"/>
                  </a:moveTo>
                  <a:cubicBezTo>
                    <a:pt x="23084" y="801"/>
                    <a:pt x="22417" y="1569"/>
                    <a:pt x="21750" y="2302"/>
                  </a:cubicBezTo>
                  <a:cubicBezTo>
                    <a:pt x="18481" y="5471"/>
                    <a:pt x="14111" y="7273"/>
                    <a:pt x="9574" y="7339"/>
                  </a:cubicBezTo>
                  <a:cubicBezTo>
                    <a:pt x="6172" y="7339"/>
                    <a:pt x="2803" y="6305"/>
                    <a:pt x="1" y="4337"/>
                  </a:cubicBezTo>
                  <a:lnTo>
                    <a:pt x="1" y="4337"/>
                  </a:lnTo>
                  <a:lnTo>
                    <a:pt x="301" y="4704"/>
                  </a:lnTo>
                  <a:cubicBezTo>
                    <a:pt x="401" y="4838"/>
                    <a:pt x="501" y="5038"/>
                    <a:pt x="568" y="5204"/>
                  </a:cubicBezTo>
                  <a:cubicBezTo>
                    <a:pt x="801" y="5338"/>
                    <a:pt x="1068" y="5438"/>
                    <a:pt x="1335" y="5571"/>
                  </a:cubicBezTo>
                  <a:cubicBezTo>
                    <a:pt x="2603" y="6105"/>
                    <a:pt x="3970" y="6505"/>
                    <a:pt x="5271" y="7006"/>
                  </a:cubicBezTo>
                  <a:cubicBezTo>
                    <a:pt x="6539" y="7473"/>
                    <a:pt x="7706" y="8173"/>
                    <a:pt x="9041" y="8507"/>
                  </a:cubicBezTo>
                  <a:cubicBezTo>
                    <a:pt x="9614" y="8652"/>
                    <a:pt x="10204" y="8713"/>
                    <a:pt x="10803" y="8713"/>
                  </a:cubicBezTo>
                  <a:cubicBezTo>
                    <a:pt x="12817" y="8713"/>
                    <a:pt x="14920" y="8020"/>
                    <a:pt x="16746" y="7506"/>
                  </a:cubicBezTo>
                  <a:cubicBezTo>
                    <a:pt x="19315" y="6772"/>
                    <a:pt x="21816" y="5872"/>
                    <a:pt x="24251" y="4804"/>
                  </a:cubicBezTo>
                  <a:cubicBezTo>
                    <a:pt x="24585" y="4437"/>
                    <a:pt x="24919" y="4070"/>
                    <a:pt x="25219" y="3703"/>
                  </a:cubicBezTo>
                  <a:cubicBezTo>
                    <a:pt x="25286" y="3603"/>
                    <a:pt x="25352" y="3503"/>
                    <a:pt x="25386" y="3403"/>
                  </a:cubicBezTo>
                  <a:cubicBezTo>
                    <a:pt x="25460" y="3273"/>
                    <a:pt x="25586" y="3205"/>
                    <a:pt x="25706" y="3205"/>
                  </a:cubicBezTo>
                  <a:cubicBezTo>
                    <a:pt x="25802" y="3205"/>
                    <a:pt x="25894" y="3248"/>
                    <a:pt x="25953" y="3336"/>
                  </a:cubicBezTo>
                  <a:cubicBezTo>
                    <a:pt x="25986" y="3170"/>
                    <a:pt x="25986" y="2970"/>
                    <a:pt x="25919" y="2803"/>
                  </a:cubicBezTo>
                  <a:cubicBezTo>
                    <a:pt x="26119" y="2636"/>
                    <a:pt x="26253" y="2402"/>
                    <a:pt x="26353" y="2136"/>
                  </a:cubicBezTo>
                  <a:cubicBezTo>
                    <a:pt x="25586" y="1235"/>
                    <a:pt x="24685" y="501"/>
                    <a:pt x="23618" y="1"/>
                  </a:cubicBezTo>
                  <a:close/>
                </a:path>
              </a:pathLst>
            </a:custGeom>
            <a:solidFill>
              <a:srgbClr val="88C3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0"/>
            <p:cNvSpPr/>
            <p:nvPr/>
          </p:nvSpPr>
          <p:spPr>
            <a:xfrm flipH="1">
              <a:off x="1351372" y="2796075"/>
              <a:ext cx="110407" cy="394031"/>
            </a:xfrm>
            <a:custGeom>
              <a:avLst/>
              <a:gdLst/>
              <a:ahLst/>
              <a:cxnLst/>
              <a:rect l="l" t="t" r="r" b="b"/>
              <a:pathLst>
                <a:path w="6639" h="23694" extrusionOk="0">
                  <a:moveTo>
                    <a:pt x="3315" y="1"/>
                  </a:moveTo>
                  <a:cubicBezTo>
                    <a:pt x="432" y="1"/>
                    <a:pt x="199" y="13441"/>
                    <a:pt x="168" y="14745"/>
                  </a:cubicBezTo>
                  <a:cubicBezTo>
                    <a:pt x="68" y="17547"/>
                    <a:pt x="1" y="20349"/>
                    <a:pt x="1" y="23118"/>
                  </a:cubicBezTo>
                  <a:cubicBezTo>
                    <a:pt x="34" y="23501"/>
                    <a:pt x="326" y="23693"/>
                    <a:pt x="618" y="23693"/>
                  </a:cubicBezTo>
                  <a:cubicBezTo>
                    <a:pt x="910" y="23693"/>
                    <a:pt x="1202" y="23501"/>
                    <a:pt x="1235" y="23118"/>
                  </a:cubicBezTo>
                  <a:cubicBezTo>
                    <a:pt x="1235" y="18114"/>
                    <a:pt x="1335" y="13044"/>
                    <a:pt x="1802" y="8040"/>
                  </a:cubicBezTo>
                  <a:cubicBezTo>
                    <a:pt x="1869" y="7373"/>
                    <a:pt x="2202" y="1236"/>
                    <a:pt x="3270" y="1169"/>
                  </a:cubicBezTo>
                  <a:cubicBezTo>
                    <a:pt x="3276" y="1168"/>
                    <a:pt x="3281" y="1168"/>
                    <a:pt x="3287" y="1168"/>
                  </a:cubicBezTo>
                  <a:cubicBezTo>
                    <a:pt x="4509" y="1168"/>
                    <a:pt x="5005" y="8311"/>
                    <a:pt x="5038" y="9041"/>
                  </a:cubicBezTo>
                  <a:cubicBezTo>
                    <a:pt x="5271" y="11610"/>
                    <a:pt x="5405" y="14211"/>
                    <a:pt x="5405" y="16813"/>
                  </a:cubicBezTo>
                  <a:cubicBezTo>
                    <a:pt x="5438" y="17180"/>
                    <a:pt x="5738" y="17364"/>
                    <a:pt x="6034" y="17364"/>
                  </a:cubicBezTo>
                  <a:cubicBezTo>
                    <a:pt x="6330" y="17364"/>
                    <a:pt x="6622" y="17180"/>
                    <a:pt x="6639" y="16813"/>
                  </a:cubicBezTo>
                  <a:cubicBezTo>
                    <a:pt x="6606" y="14078"/>
                    <a:pt x="6472" y="11343"/>
                    <a:pt x="6239" y="8607"/>
                  </a:cubicBezTo>
                  <a:cubicBezTo>
                    <a:pt x="6105" y="6806"/>
                    <a:pt x="5838" y="5005"/>
                    <a:pt x="5438" y="3204"/>
                  </a:cubicBezTo>
                  <a:cubicBezTo>
                    <a:pt x="5205" y="2270"/>
                    <a:pt x="4904" y="802"/>
                    <a:pt x="4004" y="235"/>
                  </a:cubicBezTo>
                  <a:cubicBezTo>
                    <a:pt x="3759" y="75"/>
                    <a:pt x="3530" y="1"/>
                    <a:pt x="3315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0"/>
            <p:cNvSpPr/>
            <p:nvPr/>
          </p:nvSpPr>
          <p:spPr>
            <a:xfrm flipH="1">
              <a:off x="1399630" y="1838550"/>
              <a:ext cx="20538" cy="979673"/>
            </a:xfrm>
            <a:custGeom>
              <a:avLst/>
              <a:gdLst/>
              <a:ahLst/>
              <a:cxnLst/>
              <a:rect l="l" t="t" r="r" b="b"/>
              <a:pathLst>
                <a:path w="1235" h="58910" extrusionOk="0">
                  <a:moveTo>
                    <a:pt x="618" y="1"/>
                  </a:moveTo>
                  <a:cubicBezTo>
                    <a:pt x="309" y="1"/>
                    <a:pt x="1" y="201"/>
                    <a:pt x="1" y="601"/>
                  </a:cubicBezTo>
                  <a:lnTo>
                    <a:pt x="1" y="58309"/>
                  </a:lnTo>
                  <a:cubicBezTo>
                    <a:pt x="1" y="58709"/>
                    <a:pt x="309" y="58910"/>
                    <a:pt x="618" y="58910"/>
                  </a:cubicBezTo>
                  <a:cubicBezTo>
                    <a:pt x="926" y="58910"/>
                    <a:pt x="1235" y="58709"/>
                    <a:pt x="1235" y="58309"/>
                  </a:cubicBezTo>
                  <a:lnTo>
                    <a:pt x="1235" y="601"/>
                  </a:lnTo>
                  <a:cubicBezTo>
                    <a:pt x="1235" y="201"/>
                    <a:pt x="926" y="1"/>
                    <a:pt x="618" y="1"/>
                  </a:cubicBezTo>
                  <a:close/>
                </a:path>
              </a:pathLst>
            </a:custGeom>
            <a:solidFill>
              <a:srgbClr val="273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47" name="Google Shape;547;p40"/>
            <p:cNvSpPr/>
            <p:nvPr/>
          </p:nvSpPr>
          <p:spPr>
            <a:xfrm rot="-1256535">
              <a:off x="1585861" y="2684442"/>
              <a:ext cx="505278" cy="358857"/>
            </a:xfrm>
            <a:prstGeom prst="ellipse">
              <a:avLst/>
            </a:prstGeom>
            <a:solidFill>
              <a:srgbClr val="DCB3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40"/>
            <p:cNvGrpSpPr/>
            <p:nvPr/>
          </p:nvGrpSpPr>
          <p:grpSpPr>
            <a:xfrm rot="-920644">
              <a:off x="1760375" y="2567517"/>
              <a:ext cx="110094" cy="94045"/>
              <a:chOff x="1013575" y="2299100"/>
              <a:chExt cx="110100" cy="94050"/>
            </a:xfrm>
          </p:grpSpPr>
          <p:sp>
            <p:nvSpPr>
              <p:cNvPr id="549" name="Google Shape;549;p40"/>
              <p:cNvSpPr/>
              <p:nvPr/>
            </p:nvSpPr>
            <p:spPr>
              <a:xfrm>
                <a:off x="1013575" y="2299100"/>
                <a:ext cx="80075" cy="94050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3762" extrusionOk="0">
                    <a:moveTo>
                      <a:pt x="3069" y="1"/>
                    </a:moveTo>
                    <a:cubicBezTo>
                      <a:pt x="3036" y="1"/>
                      <a:pt x="3036" y="134"/>
                      <a:pt x="3036" y="334"/>
                    </a:cubicBezTo>
                    <a:cubicBezTo>
                      <a:pt x="3036" y="568"/>
                      <a:pt x="3036" y="868"/>
                      <a:pt x="3003" y="1235"/>
                    </a:cubicBezTo>
                    <a:cubicBezTo>
                      <a:pt x="3003" y="1602"/>
                      <a:pt x="2936" y="2036"/>
                      <a:pt x="2736" y="2469"/>
                    </a:cubicBezTo>
                    <a:cubicBezTo>
                      <a:pt x="2636" y="2703"/>
                      <a:pt x="2502" y="2903"/>
                      <a:pt x="2302" y="3103"/>
                    </a:cubicBezTo>
                    <a:cubicBezTo>
                      <a:pt x="2135" y="3270"/>
                      <a:pt x="1902" y="3437"/>
                      <a:pt x="1668" y="3503"/>
                    </a:cubicBezTo>
                    <a:cubicBezTo>
                      <a:pt x="1608" y="3521"/>
                      <a:pt x="1548" y="3529"/>
                      <a:pt x="1488" y="3529"/>
                    </a:cubicBezTo>
                    <a:cubicBezTo>
                      <a:pt x="1317" y="3529"/>
                      <a:pt x="1150" y="3460"/>
                      <a:pt x="1001" y="3337"/>
                    </a:cubicBezTo>
                    <a:cubicBezTo>
                      <a:pt x="835" y="3170"/>
                      <a:pt x="701" y="2936"/>
                      <a:pt x="601" y="2736"/>
                    </a:cubicBezTo>
                    <a:cubicBezTo>
                      <a:pt x="401" y="2269"/>
                      <a:pt x="267" y="1836"/>
                      <a:pt x="201" y="1502"/>
                    </a:cubicBezTo>
                    <a:cubicBezTo>
                      <a:pt x="134" y="1135"/>
                      <a:pt x="134" y="835"/>
                      <a:pt x="134" y="601"/>
                    </a:cubicBezTo>
                    <a:cubicBezTo>
                      <a:pt x="101" y="401"/>
                      <a:pt x="101" y="268"/>
                      <a:pt x="101" y="268"/>
                    </a:cubicBezTo>
                    <a:cubicBezTo>
                      <a:pt x="67" y="268"/>
                      <a:pt x="34" y="401"/>
                      <a:pt x="34" y="601"/>
                    </a:cubicBezTo>
                    <a:cubicBezTo>
                      <a:pt x="1" y="835"/>
                      <a:pt x="1" y="1135"/>
                      <a:pt x="34" y="1502"/>
                    </a:cubicBezTo>
                    <a:cubicBezTo>
                      <a:pt x="101" y="1902"/>
                      <a:pt x="201" y="2336"/>
                      <a:pt x="401" y="2803"/>
                    </a:cubicBezTo>
                    <a:cubicBezTo>
                      <a:pt x="501" y="3036"/>
                      <a:pt x="634" y="3303"/>
                      <a:pt x="868" y="3503"/>
                    </a:cubicBezTo>
                    <a:cubicBezTo>
                      <a:pt x="968" y="3603"/>
                      <a:pt x="1101" y="3670"/>
                      <a:pt x="1268" y="3737"/>
                    </a:cubicBezTo>
                    <a:cubicBezTo>
                      <a:pt x="1335" y="3754"/>
                      <a:pt x="1410" y="3762"/>
                      <a:pt x="1489" y="3762"/>
                    </a:cubicBezTo>
                    <a:cubicBezTo>
                      <a:pt x="1568" y="3762"/>
                      <a:pt x="1652" y="3754"/>
                      <a:pt x="1735" y="3737"/>
                    </a:cubicBezTo>
                    <a:cubicBezTo>
                      <a:pt x="2035" y="3637"/>
                      <a:pt x="2302" y="3470"/>
                      <a:pt x="2502" y="3237"/>
                    </a:cubicBezTo>
                    <a:cubicBezTo>
                      <a:pt x="2669" y="3036"/>
                      <a:pt x="2836" y="2803"/>
                      <a:pt x="2936" y="2569"/>
                    </a:cubicBezTo>
                    <a:cubicBezTo>
                      <a:pt x="3136" y="2069"/>
                      <a:pt x="3170" y="1602"/>
                      <a:pt x="3170" y="1235"/>
                    </a:cubicBezTo>
                    <a:cubicBezTo>
                      <a:pt x="3203" y="868"/>
                      <a:pt x="3170" y="535"/>
                      <a:pt x="3136" y="334"/>
                    </a:cubicBezTo>
                    <a:cubicBezTo>
                      <a:pt x="3103" y="134"/>
                      <a:pt x="3069" y="1"/>
                      <a:pt x="30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40"/>
              <p:cNvSpPr/>
              <p:nvPr/>
            </p:nvSpPr>
            <p:spPr>
              <a:xfrm>
                <a:off x="1089475" y="2314750"/>
                <a:ext cx="34200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631" extrusionOk="0">
                    <a:moveTo>
                      <a:pt x="1314" y="0"/>
                    </a:moveTo>
                    <a:cubicBezTo>
                      <a:pt x="1276" y="0"/>
                      <a:pt x="1217" y="60"/>
                      <a:pt x="1134" y="142"/>
                    </a:cubicBezTo>
                    <a:cubicBezTo>
                      <a:pt x="1034" y="242"/>
                      <a:pt x="867" y="342"/>
                      <a:pt x="701" y="376"/>
                    </a:cubicBezTo>
                    <a:cubicBezTo>
                      <a:pt x="652" y="385"/>
                      <a:pt x="600" y="389"/>
                      <a:pt x="549" y="389"/>
                    </a:cubicBezTo>
                    <a:cubicBezTo>
                      <a:pt x="425" y="389"/>
                      <a:pt x="304" y="366"/>
                      <a:pt x="234" y="342"/>
                    </a:cubicBezTo>
                    <a:cubicBezTo>
                      <a:pt x="152" y="288"/>
                      <a:pt x="92" y="233"/>
                      <a:pt x="55" y="233"/>
                    </a:cubicBezTo>
                    <a:cubicBezTo>
                      <a:pt x="47" y="233"/>
                      <a:pt x="40" y="236"/>
                      <a:pt x="33" y="242"/>
                    </a:cubicBezTo>
                    <a:cubicBezTo>
                      <a:pt x="0" y="242"/>
                      <a:pt x="33" y="376"/>
                      <a:pt x="134" y="476"/>
                    </a:cubicBezTo>
                    <a:cubicBezTo>
                      <a:pt x="237" y="553"/>
                      <a:pt x="400" y="631"/>
                      <a:pt x="593" y="631"/>
                    </a:cubicBezTo>
                    <a:cubicBezTo>
                      <a:pt x="649" y="631"/>
                      <a:pt x="707" y="624"/>
                      <a:pt x="767" y="609"/>
                    </a:cubicBezTo>
                    <a:cubicBezTo>
                      <a:pt x="1001" y="542"/>
                      <a:pt x="1168" y="376"/>
                      <a:pt x="1268" y="242"/>
                    </a:cubicBezTo>
                    <a:cubicBezTo>
                      <a:pt x="1334" y="109"/>
                      <a:pt x="1368" y="42"/>
                      <a:pt x="1334" y="9"/>
                    </a:cubicBezTo>
                    <a:cubicBezTo>
                      <a:pt x="1328" y="3"/>
                      <a:pt x="1322" y="0"/>
                      <a:pt x="13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40"/>
              <p:cNvSpPr/>
              <p:nvPr/>
            </p:nvSpPr>
            <p:spPr>
              <a:xfrm>
                <a:off x="1088625" y="2308200"/>
                <a:ext cx="2505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447" extrusionOk="0">
                    <a:moveTo>
                      <a:pt x="952" y="0"/>
                    </a:moveTo>
                    <a:cubicBezTo>
                      <a:pt x="880" y="0"/>
                      <a:pt x="748" y="173"/>
                      <a:pt x="501" y="204"/>
                    </a:cubicBezTo>
                    <a:cubicBezTo>
                      <a:pt x="467" y="209"/>
                      <a:pt x="433" y="211"/>
                      <a:pt x="401" y="211"/>
                    </a:cubicBezTo>
                    <a:cubicBezTo>
                      <a:pt x="245" y="211"/>
                      <a:pt x="115" y="164"/>
                      <a:pt x="59" y="164"/>
                    </a:cubicBezTo>
                    <a:cubicBezTo>
                      <a:pt x="47" y="164"/>
                      <a:pt x="39" y="166"/>
                      <a:pt x="34" y="171"/>
                    </a:cubicBezTo>
                    <a:cubicBezTo>
                      <a:pt x="1" y="204"/>
                      <a:pt x="34" y="271"/>
                      <a:pt x="134" y="337"/>
                    </a:cubicBezTo>
                    <a:cubicBezTo>
                      <a:pt x="189" y="392"/>
                      <a:pt x="310" y="446"/>
                      <a:pt x="461" y="446"/>
                    </a:cubicBezTo>
                    <a:cubicBezTo>
                      <a:pt x="496" y="446"/>
                      <a:pt x="531" y="444"/>
                      <a:pt x="568" y="437"/>
                    </a:cubicBezTo>
                    <a:cubicBezTo>
                      <a:pt x="735" y="404"/>
                      <a:pt x="868" y="271"/>
                      <a:pt x="935" y="171"/>
                    </a:cubicBezTo>
                    <a:cubicBezTo>
                      <a:pt x="968" y="104"/>
                      <a:pt x="1001" y="4"/>
                      <a:pt x="968" y="4"/>
                    </a:cubicBezTo>
                    <a:cubicBezTo>
                      <a:pt x="963" y="1"/>
                      <a:pt x="958" y="0"/>
                      <a:pt x="9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2" name="Google Shape;552;p40"/>
            <p:cNvGrpSpPr/>
            <p:nvPr/>
          </p:nvGrpSpPr>
          <p:grpSpPr>
            <a:xfrm rot="-845593" flipH="1">
              <a:off x="1581203" y="2615401"/>
              <a:ext cx="110100" cy="94050"/>
              <a:chOff x="1013575" y="2299100"/>
              <a:chExt cx="110100" cy="94050"/>
            </a:xfrm>
          </p:grpSpPr>
          <p:sp>
            <p:nvSpPr>
              <p:cNvPr id="553" name="Google Shape;553;p40"/>
              <p:cNvSpPr/>
              <p:nvPr/>
            </p:nvSpPr>
            <p:spPr>
              <a:xfrm>
                <a:off x="1013575" y="2299100"/>
                <a:ext cx="80075" cy="94050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3762" extrusionOk="0">
                    <a:moveTo>
                      <a:pt x="3069" y="1"/>
                    </a:moveTo>
                    <a:cubicBezTo>
                      <a:pt x="3036" y="1"/>
                      <a:pt x="3036" y="134"/>
                      <a:pt x="3036" y="334"/>
                    </a:cubicBezTo>
                    <a:cubicBezTo>
                      <a:pt x="3036" y="568"/>
                      <a:pt x="3036" y="868"/>
                      <a:pt x="3003" y="1235"/>
                    </a:cubicBezTo>
                    <a:cubicBezTo>
                      <a:pt x="3003" y="1602"/>
                      <a:pt x="2936" y="2036"/>
                      <a:pt x="2736" y="2469"/>
                    </a:cubicBezTo>
                    <a:cubicBezTo>
                      <a:pt x="2636" y="2703"/>
                      <a:pt x="2502" y="2903"/>
                      <a:pt x="2302" y="3103"/>
                    </a:cubicBezTo>
                    <a:cubicBezTo>
                      <a:pt x="2135" y="3270"/>
                      <a:pt x="1902" y="3437"/>
                      <a:pt x="1668" y="3503"/>
                    </a:cubicBezTo>
                    <a:cubicBezTo>
                      <a:pt x="1608" y="3521"/>
                      <a:pt x="1548" y="3529"/>
                      <a:pt x="1488" y="3529"/>
                    </a:cubicBezTo>
                    <a:cubicBezTo>
                      <a:pt x="1317" y="3529"/>
                      <a:pt x="1150" y="3460"/>
                      <a:pt x="1001" y="3337"/>
                    </a:cubicBezTo>
                    <a:cubicBezTo>
                      <a:pt x="835" y="3170"/>
                      <a:pt x="701" y="2936"/>
                      <a:pt x="601" y="2736"/>
                    </a:cubicBezTo>
                    <a:cubicBezTo>
                      <a:pt x="401" y="2269"/>
                      <a:pt x="267" y="1836"/>
                      <a:pt x="201" y="1502"/>
                    </a:cubicBezTo>
                    <a:cubicBezTo>
                      <a:pt x="134" y="1135"/>
                      <a:pt x="134" y="835"/>
                      <a:pt x="134" y="601"/>
                    </a:cubicBezTo>
                    <a:cubicBezTo>
                      <a:pt x="101" y="401"/>
                      <a:pt x="101" y="268"/>
                      <a:pt x="101" y="268"/>
                    </a:cubicBezTo>
                    <a:cubicBezTo>
                      <a:pt x="67" y="268"/>
                      <a:pt x="34" y="401"/>
                      <a:pt x="34" y="601"/>
                    </a:cubicBezTo>
                    <a:cubicBezTo>
                      <a:pt x="1" y="835"/>
                      <a:pt x="1" y="1135"/>
                      <a:pt x="34" y="1502"/>
                    </a:cubicBezTo>
                    <a:cubicBezTo>
                      <a:pt x="101" y="1902"/>
                      <a:pt x="201" y="2336"/>
                      <a:pt x="401" y="2803"/>
                    </a:cubicBezTo>
                    <a:cubicBezTo>
                      <a:pt x="501" y="3036"/>
                      <a:pt x="634" y="3303"/>
                      <a:pt x="868" y="3503"/>
                    </a:cubicBezTo>
                    <a:cubicBezTo>
                      <a:pt x="968" y="3603"/>
                      <a:pt x="1101" y="3670"/>
                      <a:pt x="1268" y="3737"/>
                    </a:cubicBezTo>
                    <a:cubicBezTo>
                      <a:pt x="1335" y="3754"/>
                      <a:pt x="1410" y="3762"/>
                      <a:pt x="1489" y="3762"/>
                    </a:cubicBezTo>
                    <a:cubicBezTo>
                      <a:pt x="1568" y="3762"/>
                      <a:pt x="1652" y="3754"/>
                      <a:pt x="1735" y="3737"/>
                    </a:cubicBezTo>
                    <a:cubicBezTo>
                      <a:pt x="2035" y="3637"/>
                      <a:pt x="2302" y="3470"/>
                      <a:pt x="2502" y="3237"/>
                    </a:cubicBezTo>
                    <a:cubicBezTo>
                      <a:pt x="2669" y="3036"/>
                      <a:pt x="2836" y="2803"/>
                      <a:pt x="2936" y="2569"/>
                    </a:cubicBezTo>
                    <a:cubicBezTo>
                      <a:pt x="3136" y="2069"/>
                      <a:pt x="3170" y="1602"/>
                      <a:pt x="3170" y="1235"/>
                    </a:cubicBezTo>
                    <a:cubicBezTo>
                      <a:pt x="3203" y="868"/>
                      <a:pt x="3170" y="535"/>
                      <a:pt x="3136" y="334"/>
                    </a:cubicBezTo>
                    <a:cubicBezTo>
                      <a:pt x="3103" y="134"/>
                      <a:pt x="3069" y="1"/>
                      <a:pt x="30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40"/>
              <p:cNvSpPr/>
              <p:nvPr/>
            </p:nvSpPr>
            <p:spPr>
              <a:xfrm>
                <a:off x="1089475" y="2314750"/>
                <a:ext cx="34200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631" extrusionOk="0">
                    <a:moveTo>
                      <a:pt x="1314" y="0"/>
                    </a:moveTo>
                    <a:cubicBezTo>
                      <a:pt x="1276" y="0"/>
                      <a:pt x="1217" y="60"/>
                      <a:pt x="1134" y="142"/>
                    </a:cubicBezTo>
                    <a:cubicBezTo>
                      <a:pt x="1034" y="242"/>
                      <a:pt x="867" y="342"/>
                      <a:pt x="701" y="376"/>
                    </a:cubicBezTo>
                    <a:cubicBezTo>
                      <a:pt x="652" y="385"/>
                      <a:pt x="600" y="389"/>
                      <a:pt x="549" y="389"/>
                    </a:cubicBezTo>
                    <a:cubicBezTo>
                      <a:pt x="425" y="389"/>
                      <a:pt x="304" y="366"/>
                      <a:pt x="234" y="342"/>
                    </a:cubicBezTo>
                    <a:cubicBezTo>
                      <a:pt x="152" y="288"/>
                      <a:pt x="92" y="233"/>
                      <a:pt x="55" y="233"/>
                    </a:cubicBezTo>
                    <a:cubicBezTo>
                      <a:pt x="47" y="233"/>
                      <a:pt x="40" y="236"/>
                      <a:pt x="33" y="242"/>
                    </a:cubicBezTo>
                    <a:cubicBezTo>
                      <a:pt x="0" y="242"/>
                      <a:pt x="33" y="376"/>
                      <a:pt x="134" y="476"/>
                    </a:cubicBezTo>
                    <a:cubicBezTo>
                      <a:pt x="237" y="553"/>
                      <a:pt x="400" y="631"/>
                      <a:pt x="593" y="631"/>
                    </a:cubicBezTo>
                    <a:cubicBezTo>
                      <a:pt x="649" y="631"/>
                      <a:pt x="707" y="624"/>
                      <a:pt x="767" y="609"/>
                    </a:cubicBezTo>
                    <a:cubicBezTo>
                      <a:pt x="1001" y="542"/>
                      <a:pt x="1168" y="376"/>
                      <a:pt x="1268" y="242"/>
                    </a:cubicBezTo>
                    <a:cubicBezTo>
                      <a:pt x="1334" y="109"/>
                      <a:pt x="1368" y="42"/>
                      <a:pt x="1334" y="9"/>
                    </a:cubicBezTo>
                    <a:cubicBezTo>
                      <a:pt x="1328" y="3"/>
                      <a:pt x="1322" y="0"/>
                      <a:pt x="13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40"/>
              <p:cNvSpPr/>
              <p:nvPr/>
            </p:nvSpPr>
            <p:spPr>
              <a:xfrm>
                <a:off x="1088625" y="2308200"/>
                <a:ext cx="2505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447" extrusionOk="0">
                    <a:moveTo>
                      <a:pt x="952" y="0"/>
                    </a:moveTo>
                    <a:cubicBezTo>
                      <a:pt x="880" y="0"/>
                      <a:pt x="748" y="173"/>
                      <a:pt x="501" y="204"/>
                    </a:cubicBezTo>
                    <a:cubicBezTo>
                      <a:pt x="467" y="209"/>
                      <a:pt x="433" y="211"/>
                      <a:pt x="401" y="211"/>
                    </a:cubicBezTo>
                    <a:cubicBezTo>
                      <a:pt x="245" y="211"/>
                      <a:pt x="115" y="164"/>
                      <a:pt x="59" y="164"/>
                    </a:cubicBezTo>
                    <a:cubicBezTo>
                      <a:pt x="47" y="164"/>
                      <a:pt x="39" y="166"/>
                      <a:pt x="34" y="171"/>
                    </a:cubicBezTo>
                    <a:cubicBezTo>
                      <a:pt x="1" y="204"/>
                      <a:pt x="34" y="271"/>
                      <a:pt x="134" y="337"/>
                    </a:cubicBezTo>
                    <a:cubicBezTo>
                      <a:pt x="189" y="392"/>
                      <a:pt x="310" y="446"/>
                      <a:pt x="461" y="446"/>
                    </a:cubicBezTo>
                    <a:cubicBezTo>
                      <a:pt x="496" y="446"/>
                      <a:pt x="531" y="444"/>
                      <a:pt x="568" y="437"/>
                    </a:cubicBezTo>
                    <a:cubicBezTo>
                      <a:pt x="735" y="404"/>
                      <a:pt x="868" y="271"/>
                      <a:pt x="935" y="171"/>
                    </a:cubicBezTo>
                    <a:cubicBezTo>
                      <a:pt x="968" y="104"/>
                      <a:pt x="1001" y="4"/>
                      <a:pt x="968" y="4"/>
                    </a:cubicBezTo>
                    <a:cubicBezTo>
                      <a:pt x="963" y="1"/>
                      <a:pt x="958" y="0"/>
                      <a:pt x="9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6" name="Google Shape;556;p40"/>
            <p:cNvSpPr/>
            <p:nvPr/>
          </p:nvSpPr>
          <p:spPr>
            <a:xfrm rot="-1256785">
              <a:off x="1625059" y="2700098"/>
              <a:ext cx="474133" cy="358857"/>
            </a:xfrm>
            <a:prstGeom prst="ellipse">
              <a:avLst/>
            </a:prstGeom>
            <a:solidFill>
              <a:srgbClr val="FFDB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0"/>
            <p:cNvSpPr/>
            <p:nvPr/>
          </p:nvSpPr>
          <p:spPr>
            <a:xfrm flipH="1">
              <a:off x="1947745" y="2820507"/>
              <a:ext cx="34956" cy="37584"/>
            </a:xfrm>
            <a:custGeom>
              <a:avLst/>
              <a:gdLst/>
              <a:ahLst/>
              <a:cxnLst/>
              <a:rect l="l" t="t" r="r" b="b"/>
              <a:pathLst>
                <a:path w="2102" h="2260" extrusionOk="0">
                  <a:moveTo>
                    <a:pt x="1035" y="0"/>
                  </a:moveTo>
                  <a:cubicBezTo>
                    <a:pt x="467" y="0"/>
                    <a:pt x="34" y="434"/>
                    <a:pt x="0" y="1001"/>
                  </a:cubicBezTo>
                  <a:lnTo>
                    <a:pt x="0" y="1234"/>
                  </a:lnTo>
                  <a:cubicBezTo>
                    <a:pt x="0" y="1918"/>
                    <a:pt x="526" y="2260"/>
                    <a:pt x="1051" y="2260"/>
                  </a:cubicBezTo>
                  <a:cubicBezTo>
                    <a:pt x="1577" y="2260"/>
                    <a:pt x="2102" y="1918"/>
                    <a:pt x="2102" y="1234"/>
                  </a:cubicBezTo>
                  <a:lnTo>
                    <a:pt x="2102" y="1001"/>
                  </a:lnTo>
                  <a:cubicBezTo>
                    <a:pt x="2069" y="434"/>
                    <a:pt x="1602" y="0"/>
                    <a:pt x="1035" y="0"/>
                  </a:cubicBezTo>
                  <a:close/>
                </a:path>
              </a:pathLst>
            </a:custGeom>
            <a:solidFill>
              <a:srgbClr val="273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0"/>
            <p:cNvSpPr/>
            <p:nvPr/>
          </p:nvSpPr>
          <p:spPr>
            <a:xfrm flipH="1">
              <a:off x="1767431" y="2898723"/>
              <a:ext cx="48842" cy="33859"/>
            </a:xfrm>
            <a:custGeom>
              <a:avLst/>
              <a:gdLst/>
              <a:ahLst/>
              <a:cxnLst/>
              <a:rect l="l" t="t" r="r" b="b"/>
              <a:pathLst>
                <a:path w="2937" h="2036" extrusionOk="0">
                  <a:moveTo>
                    <a:pt x="1268" y="0"/>
                  </a:moveTo>
                  <a:cubicBezTo>
                    <a:pt x="1" y="0"/>
                    <a:pt x="1" y="2035"/>
                    <a:pt x="1268" y="2035"/>
                  </a:cubicBezTo>
                  <a:cubicBezTo>
                    <a:pt x="2936" y="2035"/>
                    <a:pt x="2936" y="0"/>
                    <a:pt x="1268" y="0"/>
                  </a:cubicBezTo>
                  <a:close/>
                </a:path>
              </a:pathLst>
            </a:custGeom>
            <a:solidFill>
              <a:srgbClr val="273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0"/>
            <p:cNvSpPr/>
            <p:nvPr/>
          </p:nvSpPr>
          <p:spPr>
            <a:xfrm flipH="1">
              <a:off x="1405412" y="3581150"/>
              <a:ext cx="180120" cy="359491"/>
            </a:xfrm>
            <a:custGeom>
              <a:avLst/>
              <a:gdLst/>
              <a:ahLst/>
              <a:cxnLst/>
              <a:rect l="l" t="t" r="r" b="b"/>
              <a:pathLst>
                <a:path w="10831" h="21617" extrusionOk="0">
                  <a:moveTo>
                    <a:pt x="9307" y="0"/>
                  </a:moveTo>
                  <a:lnTo>
                    <a:pt x="835" y="967"/>
                  </a:lnTo>
                  <a:cubicBezTo>
                    <a:pt x="1035" y="2135"/>
                    <a:pt x="1" y="21482"/>
                    <a:pt x="5405" y="21616"/>
                  </a:cubicBezTo>
                  <a:cubicBezTo>
                    <a:pt x="5425" y="21616"/>
                    <a:pt x="5446" y="21617"/>
                    <a:pt x="5466" y="21617"/>
                  </a:cubicBezTo>
                  <a:cubicBezTo>
                    <a:pt x="10830" y="21617"/>
                    <a:pt x="9307" y="0"/>
                    <a:pt x="9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0"/>
            <p:cNvSpPr/>
            <p:nvPr/>
          </p:nvSpPr>
          <p:spPr>
            <a:xfrm flipH="1">
              <a:off x="1412396" y="3571655"/>
              <a:ext cx="166150" cy="378499"/>
            </a:xfrm>
            <a:custGeom>
              <a:avLst/>
              <a:gdLst/>
              <a:ahLst/>
              <a:cxnLst/>
              <a:rect l="l" t="t" r="r" b="b"/>
              <a:pathLst>
                <a:path w="9991" h="22760" extrusionOk="0">
                  <a:moveTo>
                    <a:pt x="9086" y="1"/>
                  </a:moveTo>
                  <a:cubicBezTo>
                    <a:pt x="8781" y="1"/>
                    <a:pt x="8490" y="201"/>
                    <a:pt x="8523" y="601"/>
                  </a:cubicBezTo>
                  <a:cubicBezTo>
                    <a:pt x="8890" y="6072"/>
                    <a:pt x="9090" y="11976"/>
                    <a:pt x="7889" y="17380"/>
                  </a:cubicBezTo>
                  <a:cubicBezTo>
                    <a:pt x="7591" y="18798"/>
                    <a:pt x="6569" y="21588"/>
                    <a:pt x="5156" y="21588"/>
                  </a:cubicBezTo>
                  <a:cubicBezTo>
                    <a:pt x="4674" y="21588"/>
                    <a:pt x="4146" y="21263"/>
                    <a:pt x="3586" y="20449"/>
                  </a:cubicBezTo>
                  <a:cubicBezTo>
                    <a:pt x="1718" y="17680"/>
                    <a:pt x="1651" y="13410"/>
                    <a:pt x="1451" y="10208"/>
                  </a:cubicBezTo>
                  <a:cubicBezTo>
                    <a:pt x="1284" y="7373"/>
                    <a:pt x="1618" y="4370"/>
                    <a:pt x="1251" y="1568"/>
                  </a:cubicBezTo>
                  <a:cubicBezTo>
                    <a:pt x="1201" y="1168"/>
                    <a:pt x="876" y="968"/>
                    <a:pt x="576" y="968"/>
                  </a:cubicBezTo>
                  <a:cubicBezTo>
                    <a:pt x="275" y="968"/>
                    <a:pt x="0" y="1168"/>
                    <a:pt x="50" y="1568"/>
                  </a:cubicBezTo>
                  <a:cubicBezTo>
                    <a:pt x="417" y="4537"/>
                    <a:pt x="50" y="7639"/>
                    <a:pt x="250" y="10642"/>
                  </a:cubicBezTo>
                  <a:cubicBezTo>
                    <a:pt x="484" y="14044"/>
                    <a:pt x="584" y="18681"/>
                    <a:pt x="2852" y="21483"/>
                  </a:cubicBezTo>
                  <a:cubicBezTo>
                    <a:pt x="3542" y="22360"/>
                    <a:pt x="4375" y="22760"/>
                    <a:pt x="5196" y="22760"/>
                  </a:cubicBezTo>
                  <a:cubicBezTo>
                    <a:pt x="6278" y="22760"/>
                    <a:pt x="7339" y="22063"/>
                    <a:pt x="8023" y="20849"/>
                  </a:cubicBezTo>
                  <a:cubicBezTo>
                    <a:pt x="9757" y="17680"/>
                    <a:pt x="9790" y="13344"/>
                    <a:pt x="9891" y="9841"/>
                  </a:cubicBezTo>
                  <a:cubicBezTo>
                    <a:pt x="9991" y="6772"/>
                    <a:pt x="9957" y="3670"/>
                    <a:pt x="9724" y="601"/>
                  </a:cubicBezTo>
                  <a:cubicBezTo>
                    <a:pt x="9707" y="201"/>
                    <a:pt x="9390" y="1"/>
                    <a:pt x="9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1" name="Google Shape;561;p40"/>
            <p:cNvGrpSpPr/>
            <p:nvPr/>
          </p:nvGrpSpPr>
          <p:grpSpPr>
            <a:xfrm rot="366784">
              <a:off x="945768" y="890098"/>
              <a:ext cx="846256" cy="959114"/>
              <a:chOff x="156554" y="1125902"/>
              <a:chExt cx="846182" cy="959030"/>
            </a:xfrm>
          </p:grpSpPr>
          <p:sp>
            <p:nvSpPr>
              <p:cNvPr id="562" name="Google Shape;562;p40"/>
              <p:cNvSpPr/>
              <p:nvPr/>
            </p:nvSpPr>
            <p:spPr>
              <a:xfrm>
                <a:off x="639852" y="2037609"/>
                <a:ext cx="61221" cy="47323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522" extrusionOk="0">
                    <a:moveTo>
                      <a:pt x="1030" y="0"/>
                    </a:moveTo>
                    <a:cubicBezTo>
                      <a:pt x="977" y="0"/>
                      <a:pt x="923" y="4"/>
                      <a:pt x="868" y="11"/>
                    </a:cubicBezTo>
                    <a:cubicBezTo>
                      <a:pt x="367" y="77"/>
                      <a:pt x="1" y="478"/>
                      <a:pt x="67" y="878"/>
                    </a:cubicBezTo>
                    <a:cubicBezTo>
                      <a:pt x="127" y="1267"/>
                      <a:pt x="509" y="1522"/>
                      <a:pt x="949" y="1522"/>
                    </a:cubicBezTo>
                    <a:cubicBezTo>
                      <a:pt x="999" y="1522"/>
                      <a:pt x="1050" y="1519"/>
                      <a:pt x="1101" y="1512"/>
                    </a:cubicBezTo>
                    <a:cubicBezTo>
                      <a:pt x="1602" y="1445"/>
                      <a:pt x="1969" y="1045"/>
                      <a:pt x="1902" y="611"/>
                    </a:cubicBezTo>
                    <a:cubicBezTo>
                      <a:pt x="1842" y="252"/>
                      <a:pt x="1487" y="0"/>
                      <a:pt x="10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40"/>
              <p:cNvSpPr/>
              <p:nvPr/>
            </p:nvSpPr>
            <p:spPr>
              <a:xfrm>
                <a:off x="156554" y="1125902"/>
                <a:ext cx="846182" cy="933988"/>
              </a:xfrm>
              <a:custGeom>
                <a:avLst/>
                <a:gdLst/>
                <a:ahLst/>
                <a:cxnLst/>
                <a:rect l="l" t="t" r="r" b="b"/>
                <a:pathLst>
                  <a:path w="27215" h="30039" extrusionOk="0">
                    <a:moveTo>
                      <a:pt x="13481" y="0"/>
                    </a:moveTo>
                    <a:cubicBezTo>
                      <a:pt x="13271" y="0"/>
                      <a:pt x="13058" y="4"/>
                      <a:pt x="12843" y="12"/>
                    </a:cubicBezTo>
                    <a:cubicBezTo>
                      <a:pt x="1768" y="445"/>
                      <a:pt x="0" y="14489"/>
                      <a:pt x="6271" y="20526"/>
                    </a:cubicBezTo>
                    <a:cubicBezTo>
                      <a:pt x="11508" y="25597"/>
                      <a:pt x="12175" y="27832"/>
                      <a:pt x="14344" y="29399"/>
                    </a:cubicBezTo>
                    <a:cubicBezTo>
                      <a:pt x="14934" y="29820"/>
                      <a:pt x="15565" y="30039"/>
                      <a:pt x="16207" y="30039"/>
                    </a:cubicBezTo>
                    <a:cubicBezTo>
                      <a:pt x="17958" y="30039"/>
                      <a:pt x="19788" y="28409"/>
                      <a:pt x="21082" y="24796"/>
                    </a:cubicBezTo>
                    <a:cubicBezTo>
                      <a:pt x="22416" y="21160"/>
                      <a:pt x="23684" y="20159"/>
                      <a:pt x="25285" y="15456"/>
                    </a:cubicBezTo>
                    <a:cubicBezTo>
                      <a:pt x="27215" y="9765"/>
                      <a:pt x="24077" y="0"/>
                      <a:pt x="13481" y="0"/>
                    </a:cubicBezTo>
                    <a:close/>
                  </a:path>
                </a:pathLst>
              </a:custGeom>
              <a:solidFill>
                <a:srgbClr val="FCDF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40"/>
              <p:cNvSpPr/>
              <p:nvPr/>
            </p:nvSpPr>
            <p:spPr>
              <a:xfrm>
                <a:off x="163799" y="1130410"/>
                <a:ext cx="618181" cy="929386"/>
              </a:xfrm>
              <a:custGeom>
                <a:avLst/>
                <a:gdLst/>
                <a:ahLst/>
                <a:cxnLst/>
                <a:rect l="l" t="t" r="r" b="b"/>
                <a:pathLst>
                  <a:path w="19882" h="29891" extrusionOk="0">
                    <a:moveTo>
                      <a:pt x="11409" y="0"/>
                    </a:moveTo>
                    <a:lnTo>
                      <a:pt x="11409" y="0"/>
                    </a:lnTo>
                    <a:cubicBezTo>
                      <a:pt x="1402" y="1334"/>
                      <a:pt x="1" y="14544"/>
                      <a:pt x="6038" y="20381"/>
                    </a:cubicBezTo>
                    <a:cubicBezTo>
                      <a:pt x="11275" y="25452"/>
                      <a:pt x="11942" y="27687"/>
                      <a:pt x="14111" y="29254"/>
                    </a:cubicBezTo>
                    <a:cubicBezTo>
                      <a:pt x="14700" y="29672"/>
                      <a:pt x="15330" y="29890"/>
                      <a:pt x="15971" y="29890"/>
                    </a:cubicBezTo>
                    <a:cubicBezTo>
                      <a:pt x="17326" y="29890"/>
                      <a:pt x="18726" y="28915"/>
                      <a:pt x="19881" y="26786"/>
                    </a:cubicBezTo>
                    <a:lnTo>
                      <a:pt x="19881" y="26786"/>
                    </a:lnTo>
                    <a:cubicBezTo>
                      <a:pt x="19177" y="27138"/>
                      <a:pt x="18437" y="27350"/>
                      <a:pt x="17689" y="27350"/>
                    </a:cubicBezTo>
                    <a:cubicBezTo>
                      <a:pt x="16806" y="27350"/>
                      <a:pt x="15911" y="27056"/>
                      <a:pt x="15045" y="26352"/>
                    </a:cubicBezTo>
                    <a:cubicBezTo>
                      <a:pt x="13610" y="24951"/>
                      <a:pt x="13610" y="22650"/>
                      <a:pt x="12209" y="21415"/>
                    </a:cubicBezTo>
                    <a:cubicBezTo>
                      <a:pt x="7706" y="17413"/>
                      <a:pt x="4904" y="11575"/>
                      <a:pt x="6939" y="5771"/>
                    </a:cubicBezTo>
                    <a:cubicBezTo>
                      <a:pt x="7739" y="3403"/>
                      <a:pt x="9274" y="1301"/>
                      <a:pt x="114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40"/>
              <p:cNvSpPr/>
              <p:nvPr/>
            </p:nvSpPr>
            <p:spPr>
              <a:xfrm>
                <a:off x="204249" y="1271448"/>
                <a:ext cx="493718" cy="788506"/>
              </a:xfrm>
              <a:custGeom>
                <a:avLst/>
                <a:gdLst/>
                <a:ahLst/>
                <a:cxnLst/>
                <a:rect l="l" t="t" r="r" b="b"/>
                <a:pathLst>
                  <a:path w="15879" h="25360" extrusionOk="0">
                    <a:moveTo>
                      <a:pt x="2969" y="1"/>
                    </a:moveTo>
                    <a:lnTo>
                      <a:pt x="2969" y="1"/>
                    </a:lnTo>
                    <a:cubicBezTo>
                      <a:pt x="1" y="4737"/>
                      <a:pt x="701" y="11943"/>
                      <a:pt x="4737" y="15845"/>
                    </a:cubicBezTo>
                    <a:cubicBezTo>
                      <a:pt x="9974" y="20916"/>
                      <a:pt x="10641" y="23151"/>
                      <a:pt x="12810" y="24718"/>
                    </a:cubicBezTo>
                    <a:cubicBezTo>
                      <a:pt x="13397" y="25143"/>
                      <a:pt x="14021" y="25360"/>
                      <a:pt x="14651" y="25360"/>
                    </a:cubicBezTo>
                    <a:cubicBezTo>
                      <a:pt x="15060" y="25360"/>
                      <a:pt x="15472" y="25269"/>
                      <a:pt x="15879" y="25085"/>
                    </a:cubicBezTo>
                    <a:cubicBezTo>
                      <a:pt x="15278" y="24918"/>
                      <a:pt x="14711" y="24585"/>
                      <a:pt x="14244" y="24085"/>
                    </a:cubicBezTo>
                    <a:cubicBezTo>
                      <a:pt x="11375" y="21449"/>
                      <a:pt x="9674" y="18314"/>
                      <a:pt x="6639" y="15712"/>
                    </a:cubicBezTo>
                    <a:cubicBezTo>
                      <a:pt x="2669" y="12109"/>
                      <a:pt x="1135" y="5271"/>
                      <a:pt x="2969" y="1"/>
                    </a:cubicBezTo>
                    <a:close/>
                  </a:path>
                </a:pathLst>
              </a:custGeom>
              <a:solidFill>
                <a:srgbClr val="FECC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40"/>
              <p:cNvSpPr/>
              <p:nvPr/>
            </p:nvSpPr>
            <p:spPr>
              <a:xfrm>
                <a:off x="858679" y="1414475"/>
                <a:ext cx="37373" cy="71699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2306" extrusionOk="0">
                    <a:moveTo>
                      <a:pt x="533" y="0"/>
                    </a:moveTo>
                    <a:cubicBezTo>
                      <a:pt x="511" y="0"/>
                      <a:pt x="490" y="2"/>
                      <a:pt x="468" y="4"/>
                    </a:cubicBezTo>
                    <a:cubicBezTo>
                      <a:pt x="201" y="71"/>
                      <a:pt x="1" y="338"/>
                      <a:pt x="34" y="604"/>
                    </a:cubicBezTo>
                    <a:cubicBezTo>
                      <a:pt x="101" y="1005"/>
                      <a:pt x="134" y="1405"/>
                      <a:pt x="134" y="1805"/>
                    </a:cubicBezTo>
                    <a:cubicBezTo>
                      <a:pt x="134" y="2072"/>
                      <a:pt x="368" y="2306"/>
                      <a:pt x="668" y="2306"/>
                    </a:cubicBezTo>
                    <a:lnTo>
                      <a:pt x="735" y="2306"/>
                    </a:lnTo>
                    <a:cubicBezTo>
                      <a:pt x="1002" y="2272"/>
                      <a:pt x="1202" y="2072"/>
                      <a:pt x="1202" y="1772"/>
                    </a:cubicBezTo>
                    <a:cubicBezTo>
                      <a:pt x="1202" y="1338"/>
                      <a:pt x="1168" y="905"/>
                      <a:pt x="1068" y="471"/>
                    </a:cubicBezTo>
                    <a:cubicBezTo>
                      <a:pt x="1037" y="193"/>
                      <a:pt x="806" y="0"/>
                      <a:pt x="5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40"/>
              <p:cNvSpPr/>
              <p:nvPr/>
            </p:nvSpPr>
            <p:spPr>
              <a:xfrm>
                <a:off x="643987" y="1197415"/>
                <a:ext cx="232354" cy="186244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5990" extrusionOk="0">
                    <a:moveTo>
                      <a:pt x="531" y="0"/>
                    </a:moveTo>
                    <a:cubicBezTo>
                      <a:pt x="302" y="0"/>
                      <a:pt x="92" y="186"/>
                      <a:pt x="34" y="447"/>
                    </a:cubicBezTo>
                    <a:cubicBezTo>
                      <a:pt x="1" y="714"/>
                      <a:pt x="168" y="981"/>
                      <a:pt x="468" y="1047"/>
                    </a:cubicBezTo>
                    <a:cubicBezTo>
                      <a:pt x="2269" y="1348"/>
                      <a:pt x="3970" y="2315"/>
                      <a:pt x="5171" y="3716"/>
                    </a:cubicBezTo>
                    <a:cubicBezTo>
                      <a:pt x="5672" y="4283"/>
                      <a:pt x="6072" y="4950"/>
                      <a:pt x="6372" y="5651"/>
                    </a:cubicBezTo>
                    <a:cubicBezTo>
                      <a:pt x="6462" y="5860"/>
                      <a:pt x="6659" y="5989"/>
                      <a:pt x="6868" y="5989"/>
                    </a:cubicBezTo>
                    <a:cubicBezTo>
                      <a:pt x="6892" y="5989"/>
                      <a:pt x="6915" y="5988"/>
                      <a:pt x="6939" y="5984"/>
                    </a:cubicBezTo>
                    <a:cubicBezTo>
                      <a:pt x="6973" y="5951"/>
                      <a:pt x="7039" y="5951"/>
                      <a:pt x="7073" y="5951"/>
                    </a:cubicBezTo>
                    <a:cubicBezTo>
                      <a:pt x="7340" y="5817"/>
                      <a:pt x="7473" y="5517"/>
                      <a:pt x="7340" y="5250"/>
                    </a:cubicBezTo>
                    <a:cubicBezTo>
                      <a:pt x="7006" y="4450"/>
                      <a:pt x="6539" y="3683"/>
                      <a:pt x="5972" y="3015"/>
                    </a:cubicBezTo>
                    <a:cubicBezTo>
                      <a:pt x="4638" y="1448"/>
                      <a:pt x="2703" y="347"/>
                      <a:pt x="635" y="13"/>
                    </a:cubicBezTo>
                    <a:cubicBezTo>
                      <a:pt x="600" y="5"/>
                      <a:pt x="565" y="0"/>
                      <a:pt x="5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6" name="Google Shape;662;p46">
            <a:extLst>
              <a:ext uri="{FF2B5EF4-FFF2-40B4-BE49-F238E27FC236}">
                <a16:creationId xmlns:a16="http://schemas.microsoft.com/office/drawing/2014/main" id="{5D68831B-D9E0-4CD8-81FC-AB7C7388AE71}"/>
              </a:ext>
            </a:extLst>
          </p:cNvPr>
          <p:cNvSpPr txBox="1">
            <a:spLocks/>
          </p:cNvSpPr>
          <p:nvPr/>
        </p:nvSpPr>
        <p:spPr>
          <a:xfrm>
            <a:off x="1784083" y="1152305"/>
            <a:ext cx="4673898" cy="34610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 err="1">
                <a:solidFill>
                  <a:srgbClr val="FF778A"/>
                </a:solidFill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1800" b="1" dirty="0">
                <a:solidFill>
                  <a:srgbClr val="FF778A"/>
                </a:solidFill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FF778A"/>
                </a:solidFill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khai</a:t>
            </a:r>
            <a:r>
              <a:rPr lang="en-US" sz="1800" b="1" dirty="0">
                <a:solidFill>
                  <a:srgbClr val="FF778A"/>
                </a:solidFill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FF778A"/>
                </a:solidFill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1800" b="1" dirty="0">
                <a:solidFill>
                  <a:srgbClr val="FF778A"/>
                </a:solidFill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FF778A"/>
                </a:solidFill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 b="1" dirty="0">
                <a:solidFill>
                  <a:srgbClr val="FF778A"/>
                </a:solidFill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800" dirty="0">
              <a:solidFill>
                <a:srgbClr val="FF778A"/>
              </a:solidFill>
              <a:latin typeface="Rokkitt Regular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 err="1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Nhóm</a:t>
            </a:r>
            <a:r>
              <a:rPr lang="en-US" sz="1800" dirty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chuẩn</a:t>
            </a:r>
            <a:r>
              <a:rPr lang="en-US" sz="1800" dirty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đầy</a:t>
            </a:r>
            <a:r>
              <a:rPr lang="en-US" sz="1800" dirty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đủ</a:t>
            </a:r>
            <a:r>
              <a:rPr lang="en-US" sz="1800" dirty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lắp</a:t>
            </a:r>
            <a:r>
              <a:rPr lang="en-US" sz="1800" dirty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thử</a:t>
            </a:r>
            <a:r>
              <a:rPr lang="en-US" sz="1800" dirty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nghiệm</a:t>
            </a:r>
            <a:r>
              <a:rPr lang="en-US" sz="1800" dirty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Tuy</a:t>
            </a:r>
            <a:r>
              <a:rPr lang="en-US" sz="1800" dirty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nhiên</a:t>
            </a:r>
            <a:r>
              <a:rPr lang="en-US" sz="1800" dirty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đi</a:t>
            </a:r>
            <a:r>
              <a:rPr lang="en-US" sz="1800" dirty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dây</a:t>
            </a:r>
            <a:r>
              <a:rPr lang="en-US" sz="1800" dirty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sz="1800" dirty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gọn</a:t>
            </a:r>
            <a:r>
              <a:rPr lang="en-US" sz="1800" dirty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gàng</a:t>
            </a:r>
            <a:r>
              <a:rPr lang="en-US" sz="1800" dirty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sz="1800" dirty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lắp</a:t>
            </a:r>
            <a:r>
              <a:rPr lang="en-US" sz="1800" dirty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r>
              <a:rPr lang="en-US" sz="1800" dirty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cụ</a:t>
            </a:r>
            <a:r>
              <a:rPr lang="en-US" sz="1800" dirty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( </a:t>
            </a:r>
            <a:r>
              <a:rPr lang="en-US" sz="1800" dirty="0" err="1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đang</a:t>
            </a:r>
            <a:r>
              <a:rPr lang="en-US" sz="1800" dirty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en-US" sz="1800" dirty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1800" dirty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cắm</a:t>
            </a:r>
            <a:r>
              <a:rPr lang="en-US" sz="1800" dirty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dây</a:t>
            </a:r>
            <a:r>
              <a:rPr lang="en-US" sz="1800" dirty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thử</a:t>
            </a:r>
            <a:r>
              <a:rPr lang="en-US" sz="1800" dirty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nghiệm</a:t>
            </a:r>
            <a:r>
              <a:rPr lang="en-US" sz="1800" dirty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rgbClr val="FF778A"/>
                </a:solidFill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Web Server:</a:t>
            </a:r>
            <a:endParaRPr lang="en-US" sz="1800" dirty="0">
              <a:solidFill>
                <a:srgbClr val="FF778A"/>
              </a:solidFill>
              <a:latin typeface="Rokkitt Regular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 smtClean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Web Server </a:t>
            </a:r>
            <a:r>
              <a:rPr lang="en-US" sz="1800" dirty="0" err="1" smtClean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đang</a:t>
            </a:r>
            <a:r>
              <a:rPr lang="en-US" sz="1800" dirty="0" smtClean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 smtClean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code </a:t>
            </a:r>
            <a:r>
              <a:rPr lang="en-US" sz="1800" dirty="0" err="1" smtClean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 smtClean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hoàn</a:t>
            </a:r>
            <a:r>
              <a:rPr lang="en-US" sz="1800" dirty="0" smtClean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thiện</a:t>
            </a:r>
            <a:r>
              <a:rPr lang="en-US" sz="1800" dirty="0" smtClean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dirty="0" smtClean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nền</a:t>
            </a:r>
            <a:r>
              <a:rPr lang="en-US" sz="1800" dirty="0" smtClean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tảng</a:t>
            </a:r>
            <a:r>
              <a:rPr lang="en-US" sz="1800" dirty="0" smtClean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backend </a:t>
            </a:r>
            <a:r>
              <a:rPr lang="en-US" sz="1800" dirty="0" err="1" smtClean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dirty="0" smtClean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 smtClean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ngôn</a:t>
            </a:r>
            <a:r>
              <a:rPr lang="en-US" sz="1800" dirty="0" smtClean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ngữ</a:t>
            </a:r>
            <a:r>
              <a:rPr lang="en-US" sz="1800" dirty="0" smtClean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Java, </a:t>
            </a:r>
            <a:r>
              <a:rPr lang="en-US" sz="1800" dirty="0" err="1" smtClean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 smtClean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 smtClean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hosting </a:t>
            </a:r>
            <a:r>
              <a:rPr lang="en-US" sz="1800" dirty="0" err="1" smtClean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 smtClean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 smtClean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1800" dirty="0" smtClean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endParaRPr lang="en-US" sz="1800" dirty="0" smtClean="0">
              <a:latin typeface="Rokkitt Regular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latin typeface="Rokkitt Regular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https://iot-parkinglot.herokuapp.com/</a:t>
            </a:r>
          </a:p>
        </p:txBody>
      </p:sp>
      <p:grpSp>
        <p:nvGrpSpPr>
          <p:cNvPr id="77" name="Google Shape;745;p51">
            <a:extLst>
              <a:ext uri="{FF2B5EF4-FFF2-40B4-BE49-F238E27FC236}">
                <a16:creationId xmlns:a16="http://schemas.microsoft.com/office/drawing/2014/main" id="{7377ED5F-4F99-478A-BC3C-5F2D33585F76}"/>
              </a:ext>
            </a:extLst>
          </p:cNvPr>
          <p:cNvGrpSpPr/>
          <p:nvPr/>
        </p:nvGrpSpPr>
        <p:grpSpPr>
          <a:xfrm rot="20167834">
            <a:off x="1039511" y="977823"/>
            <a:ext cx="624073" cy="787995"/>
            <a:chOff x="1731596" y="238125"/>
            <a:chExt cx="4133479" cy="5219200"/>
          </a:xfrm>
        </p:grpSpPr>
        <p:sp>
          <p:nvSpPr>
            <p:cNvPr id="78" name="Google Shape;746;p51">
              <a:extLst>
                <a:ext uri="{FF2B5EF4-FFF2-40B4-BE49-F238E27FC236}">
                  <a16:creationId xmlns:a16="http://schemas.microsoft.com/office/drawing/2014/main" id="{EC427CCA-B60B-4CCB-BCB6-425DB9072AE2}"/>
                </a:ext>
              </a:extLst>
            </p:cNvPr>
            <p:cNvSpPr/>
            <p:nvPr/>
          </p:nvSpPr>
          <p:spPr>
            <a:xfrm>
              <a:off x="3498475" y="4136975"/>
              <a:ext cx="1179225" cy="1054975"/>
            </a:xfrm>
            <a:custGeom>
              <a:avLst/>
              <a:gdLst/>
              <a:ahLst/>
              <a:cxnLst/>
              <a:rect l="l" t="t" r="r" b="b"/>
              <a:pathLst>
                <a:path w="47169" h="42199" extrusionOk="0">
                  <a:moveTo>
                    <a:pt x="22478" y="0"/>
                  </a:moveTo>
                  <a:cubicBezTo>
                    <a:pt x="14953" y="0"/>
                    <a:pt x="7803" y="4416"/>
                    <a:pt x="4632" y="11549"/>
                  </a:cubicBezTo>
                  <a:cubicBezTo>
                    <a:pt x="0" y="21987"/>
                    <a:pt x="5219" y="33991"/>
                    <a:pt x="15788" y="37841"/>
                  </a:cubicBezTo>
                  <a:cubicBezTo>
                    <a:pt x="21421" y="39889"/>
                    <a:pt x="28359" y="42198"/>
                    <a:pt x="36272" y="42198"/>
                  </a:cubicBezTo>
                  <a:cubicBezTo>
                    <a:pt x="38442" y="42198"/>
                    <a:pt x="40684" y="42025"/>
                    <a:pt x="42993" y="41625"/>
                  </a:cubicBezTo>
                  <a:cubicBezTo>
                    <a:pt x="46157" y="41070"/>
                    <a:pt x="47169" y="36992"/>
                    <a:pt x="44559" y="35101"/>
                  </a:cubicBezTo>
                  <a:cubicBezTo>
                    <a:pt x="41591" y="32915"/>
                    <a:pt x="39470" y="29849"/>
                    <a:pt x="40775" y="26195"/>
                  </a:cubicBezTo>
                  <a:cubicBezTo>
                    <a:pt x="44624" y="15626"/>
                    <a:pt x="38785" y="3916"/>
                    <a:pt x="27792" y="752"/>
                  </a:cubicBezTo>
                  <a:cubicBezTo>
                    <a:pt x="26031" y="243"/>
                    <a:pt x="24244" y="0"/>
                    <a:pt x="224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47;p51">
              <a:extLst>
                <a:ext uri="{FF2B5EF4-FFF2-40B4-BE49-F238E27FC236}">
                  <a16:creationId xmlns:a16="http://schemas.microsoft.com/office/drawing/2014/main" id="{A439B533-A46E-4157-AAB5-10C1F3A3429F}"/>
                </a:ext>
              </a:extLst>
            </p:cNvPr>
            <p:cNvSpPr/>
            <p:nvPr/>
          </p:nvSpPr>
          <p:spPr>
            <a:xfrm>
              <a:off x="3085825" y="4345825"/>
              <a:ext cx="796775" cy="1111500"/>
            </a:xfrm>
            <a:custGeom>
              <a:avLst/>
              <a:gdLst/>
              <a:ahLst/>
              <a:cxnLst/>
              <a:rect l="l" t="t" r="r" b="b"/>
              <a:pathLst>
                <a:path w="31871" h="44460" extrusionOk="0">
                  <a:moveTo>
                    <a:pt x="22408" y="0"/>
                  </a:moveTo>
                  <a:cubicBezTo>
                    <a:pt x="21389" y="0"/>
                    <a:pt x="20352" y="188"/>
                    <a:pt x="19344" y="585"/>
                  </a:cubicBezTo>
                  <a:cubicBezTo>
                    <a:pt x="12070" y="3423"/>
                    <a:pt x="5513" y="10632"/>
                    <a:pt x="2610" y="18885"/>
                  </a:cubicBezTo>
                  <a:cubicBezTo>
                    <a:pt x="1" y="26355"/>
                    <a:pt x="588" y="33956"/>
                    <a:pt x="4241" y="40284"/>
                  </a:cubicBezTo>
                  <a:cubicBezTo>
                    <a:pt x="5774" y="42959"/>
                    <a:pt x="8580" y="44459"/>
                    <a:pt x="11483" y="44459"/>
                  </a:cubicBezTo>
                  <a:cubicBezTo>
                    <a:pt x="12885" y="44459"/>
                    <a:pt x="14321" y="44100"/>
                    <a:pt x="15625" y="43350"/>
                  </a:cubicBezTo>
                  <a:cubicBezTo>
                    <a:pt x="19605" y="41034"/>
                    <a:pt x="20975" y="35945"/>
                    <a:pt x="18692" y="31933"/>
                  </a:cubicBezTo>
                  <a:cubicBezTo>
                    <a:pt x="17159" y="29291"/>
                    <a:pt x="17681" y="26388"/>
                    <a:pt x="18366" y="24398"/>
                  </a:cubicBezTo>
                  <a:cubicBezTo>
                    <a:pt x="19801" y="20255"/>
                    <a:pt x="23095" y="17026"/>
                    <a:pt x="25444" y="16112"/>
                  </a:cubicBezTo>
                  <a:cubicBezTo>
                    <a:pt x="29750" y="14416"/>
                    <a:pt x="31870" y="9588"/>
                    <a:pt x="30174" y="5283"/>
                  </a:cubicBezTo>
                  <a:cubicBezTo>
                    <a:pt x="28875" y="2010"/>
                    <a:pt x="25739" y="0"/>
                    <a:pt x="224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748;p51">
              <a:extLst>
                <a:ext uri="{FF2B5EF4-FFF2-40B4-BE49-F238E27FC236}">
                  <a16:creationId xmlns:a16="http://schemas.microsoft.com/office/drawing/2014/main" id="{B43862B9-D680-4BF4-A177-9D91EEBD72B5}"/>
                </a:ext>
              </a:extLst>
            </p:cNvPr>
            <p:cNvSpPr/>
            <p:nvPr/>
          </p:nvSpPr>
          <p:spPr>
            <a:xfrm>
              <a:off x="3143725" y="5085425"/>
              <a:ext cx="466500" cy="371900"/>
            </a:xfrm>
            <a:custGeom>
              <a:avLst/>
              <a:gdLst/>
              <a:ahLst/>
              <a:cxnLst/>
              <a:rect l="l" t="t" r="r" b="b"/>
              <a:pathLst>
                <a:path w="18660" h="14876" extrusionOk="0">
                  <a:moveTo>
                    <a:pt x="15528" y="0"/>
                  </a:moveTo>
                  <a:lnTo>
                    <a:pt x="1" y="6492"/>
                  </a:lnTo>
                  <a:cubicBezTo>
                    <a:pt x="522" y="7927"/>
                    <a:pt x="1142" y="9362"/>
                    <a:pt x="1925" y="10700"/>
                  </a:cubicBezTo>
                  <a:cubicBezTo>
                    <a:pt x="3458" y="13375"/>
                    <a:pt x="6264" y="14875"/>
                    <a:pt x="9167" y="14875"/>
                  </a:cubicBezTo>
                  <a:cubicBezTo>
                    <a:pt x="10569" y="14875"/>
                    <a:pt x="12005" y="14516"/>
                    <a:pt x="13309" y="13766"/>
                  </a:cubicBezTo>
                  <a:cubicBezTo>
                    <a:pt x="17289" y="11450"/>
                    <a:pt x="18659" y="6361"/>
                    <a:pt x="16376" y="2349"/>
                  </a:cubicBezTo>
                  <a:cubicBezTo>
                    <a:pt x="15919" y="1599"/>
                    <a:pt x="15658" y="783"/>
                    <a:pt x="155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749;p51">
              <a:extLst>
                <a:ext uri="{FF2B5EF4-FFF2-40B4-BE49-F238E27FC236}">
                  <a16:creationId xmlns:a16="http://schemas.microsoft.com/office/drawing/2014/main" id="{185292D4-64A2-445C-AD88-F0D8458B1DC2}"/>
                </a:ext>
              </a:extLst>
            </p:cNvPr>
            <p:cNvSpPr/>
            <p:nvPr/>
          </p:nvSpPr>
          <p:spPr>
            <a:xfrm>
              <a:off x="2252400" y="4072650"/>
              <a:ext cx="961475" cy="976925"/>
            </a:xfrm>
            <a:custGeom>
              <a:avLst/>
              <a:gdLst/>
              <a:ahLst/>
              <a:cxnLst/>
              <a:rect l="l" t="t" r="r" b="b"/>
              <a:pathLst>
                <a:path w="38459" h="39077" extrusionOk="0">
                  <a:moveTo>
                    <a:pt x="25709" y="1"/>
                  </a:moveTo>
                  <a:cubicBezTo>
                    <a:pt x="20379" y="1"/>
                    <a:pt x="15168" y="2029"/>
                    <a:pt x="10862" y="5902"/>
                  </a:cubicBezTo>
                  <a:cubicBezTo>
                    <a:pt x="3751" y="12295"/>
                    <a:pt x="0" y="22799"/>
                    <a:pt x="1501" y="32063"/>
                  </a:cubicBezTo>
                  <a:cubicBezTo>
                    <a:pt x="2186" y="36173"/>
                    <a:pt x="5709" y="39076"/>
                    <a:pt x="9721" y="39076"/>
                  </a:cubicBezTo>
                  <a:cubicBezTo>
                    <a:pt x="10177" y="39076"/>
                    <a:pt x="10634" y="39044"/>
                    <a:pt x="11091" y="38946"/>
                  </a:cubicBezTo>
                  <a:cubicBezTo>
                    <a:pt x="15658" y="38195"/>
                    <a:pt x="18724" y="33922"/>
                    <a:pt x="17974" y="29355"/>
                  </a:cubicBezTo>
                  <a:cubicBezTo>
                    <a:pt x="17386" y="25669"/>
                    <a:pt x="19115" y="20940"/>
                    <a:pt x="22018" y="18330"/>
                  </a:cubicBezTo>
                  <a:cubicBezTo>
                    <a:pt x="23507" y="16982"/>
                    <a:pt x="24772" y="16664"/>
                    <a:pt x="25692" y="16664"/>
                  </a:cubicBezTo>
                  <a:cubicBezTo>
                    <a:pt x="26263" y="16664"/>
                    <a:pt x="26702" y="16787"/>
                    <a:pt x="26977" y="16862"/>
                  </a:cubicBezTo>
                  <a:cubicBezTo>
                    <a:pt x="27710" y="17062"/>
                    <a:pt x="28447" y="17157"/>
                    <a:pt x="29173" y="17157"/>
                  </a:cubicBezTo>
                  <a:cubicBezTo>
                    <a:pt x="32840" y="17157"/>
                    <a:pt x="36212" y="14726"/>
                    <a:pt x="37219" y="11023"/>
                  </a:cubicBezTo>
                  <a:cubicBezTo>
                    <a:pt x="38459" y="6587"/>
                    <a:pt x="35849" y="1987"/>
                    <a:pt x="31413" y="780"/>
                  </a:cubicBezTo>
                  <a:cubicBezTo>
                    <a:pt x="29520" y="258"/>
                    <a:pt x="27607" y="1"/>
                    <a:pt x="257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750;p51">
              <a:extLst>
                <a:ext uri="{FF2B5EF4-FFF2-40B4-BE49-F238E27FC236}">
                  <a16:creationId xmlns:a16="http://schemas.microsoft.com/office/drawing/2014/main" id="{0A2C3B40-0FB1-46F2-AB5F-6F441BBCB593}"/>
                </a:ext>
              </a:extLst>
            </p:cNvPr>
            <p:cNvSpPr/>
            <p:nvPr/>
          </p:nvSpPr>
          <p:spPr>
            <a:xfrm>
              <a:off x="2281750" y="4762500"/>
              <a:ext cx="438750" cy="287075"/>
            </a:xfrm>
            <a:custGeom>
              <a:avLst/>
              <a:gdLst/>
              <a:ahLst/>
              <a:cxnLst/>
              <a:rect l="l" t="t" r="r" b="b"/>
              <a:pathLst>
                <a:path w="17550" h="11483" extrusionOk="0">
                  <a:moveTo>
                    <a:pt x="16702" y="0"/>
                  </a:moveTo>
                  <a:lnTo>
                    <a:pt x="0" y="913"/>
                  </a:lnTo>
                  <a:cubicBezTo>
                    <a:pt x="33" y="2120"/>
                    <a:pt x="163" y="3295"/>
                    <a:pt x="327" y="4469"/>
                  </a:cubicBezTo>
                  <a:cubicBezTo>
                    <a:pt x="1012" y="8579"/>
                    <a:pt x="4535" y="11482"/>
                    <a:pt x="8547" y="11482"/>
                  </a:cubicBezTo>
                  <a:cubicBezTo>
                    <a:pt x="9003" y="11482"/>
                    <a:pt x="9460" y="11450"/>
                    <a:pt x="9917" y="11352"/>
                  </a:cubicBezTo>
                  <a:cubicBezTo>
                    <a:pt x="14484" y="10601"/>
                    <a:pt x="17550" y="6328"/>
                    <a:pt x="16800" y="1761"/>
                  </a:cubicBezTo>
                  <a:cubicBezTo>
                    <a:pt x="16702" y="1207"/>
                    <a:pt x="16669" y="620"/>
                    <a:pt x="167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751;p51">
              <a:extLst>
                <a:ext uri="{FF2B5EF4-FFF2-40B4-BE49-F238E27FC236}">
                  <a16:creationId xmlns:a16="http://schemas.microsoft.com/office/drawing/2014/main" id="{444F675E-D41E-4AF7-9769-6EBC0641FCA2}"/>
                </a:ext>
              </a:extLst>
            </p:cNvPr>
            <p:cNvSpPr/>
            <p:nvPr/>
          </p:nvSpPr>
          <p:spPr>
            <a:xfrm>
              <a:off x="3555550" y="982100"/>
              <a:ext cx="2309525" cy="2937750"/>
            </a:xfrm>
            <a:custGeom>
              <a:avLst/>
              <a:gdLst/>
              <a:ahLst/>
              <a:cxnLst/>
              <a:rect l="l" t="t" r="r" b="b"/>
              <a:pathLst>
                <a:path w="92381" h="117510" extrusionOk="0">
                  <a:moveTo>
                    <a:pt x="43905" y="0"/>
                  </a:moveTo>
                  <a:cubicBezTo>
                    <a:pt x="27876" y="0"/>
                    <a:pt x="16771" y="9855"/>
                    <a:pt x="11548" y="24194"/>
                  </a:cubicBezTo>
                  <a:cubicBezTo>
                    <a:pt x="1" y="55966"/>
                    <a:pt x="5676" y="73515"/>
                    <a:pt x="5676" y="73515"/>
                  </a:cubicBezTo>
                  <a:cubicBezTo>
                    <a:pt x="8795" y="105433"/>
                    <a:pt x="44934" y="117510"/>
                    <a:pt x="70133" y="117510"/>
                  </a:cubicBezTo>
                  <a:cubicBezTo>
                    <a:pt x="77358" y="117510"/>
                    <a:pt x="83684" y="116517"/>
                    <a:pt x="88074" y="114714"/>
                  </a:cubicBezTo>
                  <a:cubicBezTo>
                    <a:pt x="91141" y="113475"/>
                    <a:pt x="91858" y="109397"/>
                    <a:pt x="89379" y="107212"/>
                  </a:cubicBezTo>
                  <a:cubicBezTo>
                    <a:pt x="83410" y="101960"/>
                    <a:pt x="82659" y="92631"/>
                    <a:pt x="85791" y="84084"/>
                  </a:cubicBezTo>
                  <a:cubicBezTo>
                    <a:pt x="88368" y="76941"/>
                    <a:pt x="87487" y="69242"/>
                    <a:pt x="83899" y="62359"/>
                  </a:cubicBezTo>
                  <a:cubicBezTo>
                    <a:pt x="82692" y="60043"/>
                    <a:pt x="82594" y="57238"/>
                    <a:pt x="83801" y="54922"/>
                  </a:cubicBezTo>
                  <a:cubicBezTo>
                    <a:pt x="84421" y="53683"/>
                    <a:pt x="84975" y="52410"/>
                    <a:pt x="85465" y="51073"/>
                  </a:cubicBezTo>
                  <a:cubicBezTo>
                    <a:pt x="92380" y="32121"/>
                    <a:pt x="83410" y="11440"/>
                    <a:pt x="61000" y="3285"/>
                  </a:cubicBezTo>
                  <a:cubicBezTo>
                    <a:pt x="54806" y="1034"/>
                    <a:pt x="49097" y="0"/>
                    <a:pt x="439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752;p51">
              <a:extLst>
                <a:ext uri="{FF2B5EF4-FFF2-40B4-BE49-F238E27FC236}">
                  <a16:creationId xmlns:a16="http://schemas.microsoft.com/office/drawing/2014/main" id="{7F86628C-3750-4F52-9231-551ACE59C520}"/>
                </a:ext>
              </a:extLst>
            </p:cNvPr>
            <p:cNvSpPr/>
            <p:nvPr/>
          </p:nvSpPr>
          <p:spPr>
            <a:xfrm>
              <a:off x="3197550" y="875475"/>
              <a:ext cx="663025" cy="839600"/>
            </a:xfrm>
            <a:custGeom>
              <a:avLst/>
              <a:gdLst/>
              <a:ahLst/>
              <a:cxnLst/>
              <a:rect l="l" t="t" r="r" b="b"/>
              <a:pathLst>
                <a:path w="26521" h="33584" extrusionOk="0">
                  <a:moveTo>
                    <a:pt x="10367" y="0"/>
                  </a:moveTo>
                  <a:cubicBezTo>
                    <a:pt x="10063" y="0"/>
                    <a:pt x="9761" y="26"/>
                    <a:pt x="9460" y="80"/>
                  </a:cubicBezTo>
                  <a:cubicBezTo>
                    <a:pt x="3034" y="1222"/>
                    <a:pt x="0" y="14400"/>
                    <a:pt x="1631" y="23697"/>
                  </a:cubicBezTo>
                  <a:cubicBezTo>
                    <a:pt x="2984" y="31281"/>
                    <a:pt x="6924" y="33584"/>
                    <a:pt x="11803" y="33584"/>
                  </a:cubicBezTo>
                  <a:cubicBezTo>
                    <a:pt x="12925" y="33584"/>
                    <a:pt x="14097" y="33462"/>
                    <a:pt x="15299" y="33254"/>
                  </a:cubicBezTo>
                  <a:cubicBezTo>
                    <a:pt x="21693" y="32113"/>
                    <a:pt x="26520" y="28949"/>
                    <a:pt x="24857" y="19619"/>
                  </a:cubicBezTo>
                  <a:cubicBezTo>
                    <a:pt x="23302" y="10728"/>
                    <a:pt x="16534" y="0"/>
                    <a:pt x="10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753;p51">
              <a:extLst>
                <a:ext uri="{FF2B5EF4-FFF2-40B4-BE49-F238E27FC236}">
                  <a16:creationId xmlns:a16="http://schemas.microsoft.com/office/drawing/2014/main" id="{8B03E975-49B6-43FF-B8F2-E9F263383936}"/>
                </a:ext>
              </a:extLst>
            </p:cNvPr>
            <p:cNvSpPr/>
            <p:nvPr/>
          </p:nvSpPr>
          <p:spPr>
            <a:xfrm>
              <a:off x="2351875" y="2835175"/>
              <a:ext cx="2359250" cy="1918525"/>
            </a:xfrm>
            <a:custGeom>
              <a:avLst/>
              <a:gdLst/>
              <a:ahLst/>
              <a:cxnLst/>
              <a:rect l="l" t="t" r="r" b="b"/>
              <a:pathLst>
                <a:path w="94370" h="76741" extrusionOk="0">
                  <a:moveTo>
                    <a:pt x="43466" y="0"/>
                  </a:moveTo>
                  <a:cubicBezTo>
                    <a:pt x="27046" y="0"/>
                    <a:pt x="12317" y="8776"/>
                    <a:pt x="7014" y="23335"/>
                  </a:cubicBezTo>
                  <a:cubicBezTo>
                    <a:pt x="1" y="42646"/>
                    <a:pt x="6753" y="62871"/>
                    <a:pt x="34447" y="72950"/>
                  </a:cubicBezTo>
                  <a:cubicBezTo>
                    <a:pt x="41595" y="75552"/>
                    <a:pt x="48108" y="76741"/>
                    <a:pt x="53959" y="76741"/>
                  </a:cubicBezTo>
                  <a:cubicBezTo>
                    <a:pt x="70779" y="76741"/>
                    <a:pt x="82129" y="66914"/>
                    <a:pt x="87357" y="52563"/>
                  </a:cubicBezTo>
                  <a:cubicBezTo>
                    <a:pt x="94370" y="33219"/>
                    <a:pt x="82105" y="11005"/>
                    <a:pt x="59923" y="2948"/>
                  </a:cubicBezTo>
                  <a:cubicBezTo>
                    <a:pt x="54438" y="947"/>
                    <a:pt x="48861" y="0"/>
                    <a:pt x="43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754;p51">
              <a:extLst>
                <a:ext uri="{FF2B5EF4-FFF2-40B4-BE49-F238E27FC236}">
                  <a16:creationId xmlns:a16="http://schemas.microsoft.com/office/drawing/2014/main" id="{D2AC5B59-FCD1-4AF5-83C9-98EAA0ACDC3D}"/>
                </a:ext>
              </a:extLst>
            </p:cNvPr>
            <p:cNvSpPr/>
            <p:nvPr/>
          </p:nvSpPr>
          <p:spPr>
            <a:xfrm>
              <a:off x="2734350" y="2936600"/>
              <a:ext cx="1969450" cy="1817100"/>
            </a:xfrm>
            <a:custGeom>
              <a:avLst/>
              <a:gdLst/>
              <a:ahLst/>
              <a:cxnLst/>
              <a:rect l="l" t="t" r="r" b="b"/>
              <a:pathLst>
                <a:path w="78778" h="72684" extrusionOk="0">
                  <a:moveTo>
                    <a:pt x="47397" y="0"/>
                  </a:moveTo>
                  <a:lnTo>
                    <a:pt x="47397" y="0"/>
                  </a:lnTo>
                  <a:cubicBezTo>
                    <a:pt x="60637" y="16629"/>
                    <a:pt x="56728" y="60696"/>
                    <a:pt x="18791" y="60696"/>
                  </a:cubicBezTo>
                  <a:cubicBezTo>
                    <a:pt x="13266" y="60696"/>
                    <a:pt x="7020" y="59762"/>
                    <a:pt x="0" y="57672"/>
                  </a:cubicBezTo>
                  <a:lnTo>
                    <a:pt x="0" y="57672"/>
                  </a:lnTo>
                  <a:cubicBezTo>
                    <a:pt x="4698" y="62108"/>
                    <a:pt x="11026" y="65925"/>
                    <a:pt x="19148" y="68893"/>
                  </a:cubicBezTo>
                  <a:cubicBezTo>
                    <a:pt x="26296" y="71495"/>
                    <a:pt x="32809" y="72684"/>
                    <a:pt x="38660" y="72684"/>
                  </a:cubicBezTo>
                  <a:cubicBezTo>
                    <a:pt x="55480" y="72684"/>
                    <a:pt x="66830" y="62857"/>
                    <a:pt x="72058" y="48506"/>
                  </a:cubicBezTo>
                  <a:cubicBezTo>
                    <a:pt x="78777" y="30010"/>
                    <a:pt x="67817" y="8840"/>
                    <a:pt x="473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755;p51">
              <a:extLst>
                <a:ext uri="{FF2B5EF4-FFF2-40B4-BE49-F238E27FC236}">
                  <a16:creationId xmlns:a16="http://schemas.microsoft.com/office/drawing/2014/main" id="{7444DD53-7408-4147-B727-1AE7911D2BFB}"/>
                </a:ext>
              </a:extLst>
            </p:cNvPr>
            <p:cNvSpPr/>
            <p:nvPr/>
          </p:nvSpPr>
          <p:spPr>
            <a:xfrm>
              <a:off x="1731596" y="1107585"/>
              <a:ext cx="3693425" cy="2400375"/>
            </a:xfrm>
            <a:custGeom>
              <a:avLst/>
              <a:gdLst/>
              <a:ahLst/>
              <a:cxnLst/>
              <a:rect l="l" t="t" r="r" b="b"/>
              <a:pathLst>
                <a:path w="147737" h="96015" extrusionOk="0">
                  <a:moveTo>
                    <a:pt x="56052" y="0"/>
                  </a:moveTo>
                  <a:cubicBezTo>
                    <a:pt x="43673" y="0"/>
                    <a:pt x="32692" y="1975"/>
                    <a:pt x="24009" y="6030"/>
                  </a:cubicBezTo>
                  <a:cubicBezTo>
                    <a:pt x="7242" y="13826"/>
                    <a:pt x="1" y="33757"/>
                    <a:pt x="7797" y="50524"/>
                  </a:cubicBezTo>
                  <a:cubicBezTo>
                    <a:pt x="19214" y="74989"/>
                    <a:pt x="58293" y="84253"/>
                    <a:pt x="83377" y="93354"/>
                  </a:cubicBezTo>
                  <a:cubicBezTo>
                    <a:pt x="88323" y="95159"/>
                    <a:pt x="93384" y="96015"/>
                    <a:pt x="98360" y="96015"/>
                  </a:cubicBezTo>
                  <a:cubicBezTo>
                    <a:pt x="116224" y="96015"/>
                    <a:pt x="132996" y="84982"/>
                    <a:pt x="139451" y="67225"/>
                  </a:cubicBezTo>
                  <a:cubicBezTo>
                    <a:pt x="147736" y="44522"/>
                    <a:pt x="136026" y="19404"/>
                    <a:pt x="113322" y="11152"/>
                  </a:cubicBezTo>
                  <a:cubicBezTo>
                    <a:pt x="93142" y="3812"/>
                    <a:pt x="73248" y="0"/>
                    <a:pt x="560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756;p51">
              <a:extLst>
                <a:ext uri="{FF2B5EF4-FFF2-40B4-BE49-F238E27FC236}">
                  <a16:creationId xmlns:a16="http://schemas.microsoft.com/office/drawing/2014/main" id="{096CC024-FDF0-4C2D-B802-38429EEDEE15}"/>
                </a:ext>
              </a:extLst>
            </p:cNvPr>
            <p:cNvSpPr/>
            <p:nvPr/>
          </p:nvSpPr>
          <p:spPr>
            <a:xfrm>
              <a:off x="2391850" y="1834050"/>
              <a:ext cx="2959450" cy="1751350"/>
            </a:xfrm>
            <a:custGeom>
              <a:avLst/>
              <a:gdLst/>
              <a:ahLst/>
              <a:cxnLst/>
              <a:rect l="l" t="t" r="r" b="b"/>
              <a:pathLst>
                <a:path w="118378" h="70054" extrusionOk="0">
                  <a:moveTo>
                    <a:pt x="106993" y="0"/>
                  </a:moveTo>
                  <a:cubicBezTo>
                    <a:pt x="108851" y="22192"/>
                    <a:pt x="97486" y="58028"/>
                    <a:pt x="54487" y="58028"/>
                  </a:cubicBezTo>
                  <a:cubicBezTo>
                    <a:pt x="40097" y="58028"/>
                    <a:pt x="22165" y="54015"/>
                    <a:pt x="0" y="44135"/>
                  </a:cubicBezTo>
                  <a:lnTo>
                    <a:pt x="0" y="44135"/>
                  </a:lnTo>
                  <a:cubicBezTo>
                    <a:pt x="16865" y="55030"/>
                    <a:pt x="40155" y="61260"/>
                    <a:pt x="57052" y="67393"/>
                  </a:cubicBezTo>
                  <a:cubicBezTo>
                    <a:pt x="61998" y="69198"/>
                    <a:pt x="67059" y="70054"/>
                    <a:pt x="72035" y="70054"/>
                  </a:cubicBezTo>
                  <a:cubicBezTo>
                    <a:pt x="89899" y="70054"/>
                    <a:pt x="106671" y="59021"/>
                    <a:pt x="113126" y="41264"/>
                  </a:cubicBezTo>
                  <a:cubicBezTo>
                    <a:pt x="118378" y="26846"/>
                    <a:pt x="115572" y="11450"/>
                    <a:pt x="1069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757;p51">
              <a:extLst>
                <a:ext uri="{FF2B5EF4-FFF2-40B4-BE49-F238E27FC236}">
                  <a16:creationId xmlns:a16="http://schemas.microsoft.com/office/drawing/2014/main" id="{96EC1B51-D4EC-4C60-AABB-B931B2641085}"/>
                </a:ext>
              </a:extLst>
            </p:cNvPr>
            <p:cNvSpPr/>
            <p:nvPr/>
          </p:nvSpPr>
          <p:spPr>
            <a:xfrm>
              <a:off x="3946736" y="2412523"/>
              <a:ext cx="661375" cy="405525"/>
            </a:xfrm>
            <a:custGeom>
              <a:avLst/>
              <a:gdLst/>
              <a:ahLst/>
              <a:cxnLst/>
              <a:rect l="l" t="t" r="r" b="b"/>
              <a:pathLst>
                <a:path w="26455" h="16221" extrusionOk="0">
                  <a:moveTo>
                    <a:pt x="9035" y="0"/>
                  </a:moveTo>
                  <a:cubicBezTo>
                    <a:pt x="5254" y="0"/>
                    <a:pt x="2256" y="1342"/>
                    <a:pt x="1370" y="3788"/>
                  </a:cubicBezTo>
                  <a:cubicBezTo>
                    <a:pt x="0" y="7605"/>
                    <a:pt x="4175" y="12595"/>
                    <a:pt x="10732" y="14977"/>
                  </a:cubicBezTo>
                  <a:cubicBezTo>
                    <a:pt x="13039" y="15819"/>
                    <a:pt x="15333" y="16220"/>
                    <a:pt x="17397" y="16220"/>
                  </a:cubicBezTo>
                  <a:cubicBezTo>
                    <a:pt x="21168" y="16220"/>
                    <a:pt x="24167" y="14878"/>
                    <a:pt x="25052" y="12432"/>
                  </a:cubicBezTo>
                  <a:cubicBezTo>
                    <a:pt x="26455" y="8616"/>
                    <a:pt x="22247" y="3625"/>
                    <a:pt x="15723" y="1244"/>
                  </a:cubicBezTo>
                  <a:cubicBezTo>
                    <a:pt x="13405" y="402"/>
                    <a:pt x="11102" y="0"/>
                    <a:pt x="9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758;p51">
              <a:extLst>
                <a:ext uri="{FF2B5EF4-FFF2-40B4-BE49-F238E27FC236}">
                  <a16:creationId xmlns:a16="http://schemas.microsoft.com/office/drawing/2014/main" id="{4E460EA8-9609-46D8-95E2-11266A64D09C}"/>
                </a:ext>
              </a:extLst>
            </p:cNvPr>
            <p:cNvSpPr/>
            <p:nvPr/>
          </p:nvSpPr>
          <p:spPr>
            <a:xfrm>
              <a:off x="2231990" y="1423685"/>
              <a:ext cx="661400" cy="406250"/>
            </a:xfrm>
            <a:custGeom>
              <a:avLst/>
              <a:gdLst/>
              <a:ahLst/>
              <a:cxnLst/>
              <a:rect l="l" t="t" r="r" b="b"/>
              <a:pathLst>
                <a:path w="26456" h="16250" extrusionOk="0">
                  <a:moveTo>
                    <a:pt x="9079" y="0"/>
                  </a:moveTo>
                  <a:cubicBezTo>
                    <a:pt x="5293" y="0"/>
                    <a:pt x="2290" y="1350"/>
                    <a:pt x="1403" y="3819"/>
                  </a:cubicBezTo>
                  <a:cubicBezTo>
                    <a:pt x="1" y="7603"/>
                    <a:pt x="4209" y="12627"/>
                    <a:pt x="10733" y="15008"/>
                  </a:cubicBezTo>
                  <a:cubicBezTo>
                    <a:pt x="13047" y="15848"/>
                    <a:pt x="15345" y="16250"/>
                    <a:pt x="17410" y="16250"/>
                  </a:cubicBezTo>
                  <a:cubicBezTo>
                    <a:pt x="21196" y="16250"/>
                    <a:pt x="24199" y="14900"/>
                    <a:pt x="25085" y="12431"/>
                  </a:cubicBezTo>
                  <a:cubicBezTo>
                    <a:pt x="26455" y="8647"/>
                    <a:pt x="22280" y="3623"/>
                    <a:pt x="15756" y="1242"/>
                  </a:cubicBezTo>
                  <a:cubicBezTo>
                    <a:pt x="13442" y="402"/>
                    <a:pt x="11144" y="0"/>
                    <a:pt x="90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759;p51">
              <a:extLst>
                <a:ext uri="{FF2B5EF4-FFF2-40B4-BE49-F238E27FC236}">
                  <a16:creationId xmlns:a16="http://schemas.microsoft.com/office/drawing/2014/main" id="{FE2805E8-0E91-4B36-B8A2-A3CEBBDF07FF}"/>
                </a:ext>
              </a:extLst>
            </p:cNvPr>
            <p:cNvSpPr/>
            <p:nvPr/>
          </p:nvSpPr>
          <p:spPr>
            <a:xfrm>
              <a:off x="4123950" y="1893400"/>
              <a:ext cx="520325" cy="395700"/>
            </a:xfrm>
            <a:custGeom>
              <a:avLst/>
              <a:gdLst/>
              <a:ahLst/>
              <a:cxnLst/>
              <a:rect l="l" t="t" r="r" b="b"/>
              <a:pathLst>
                <a:path w="20813" h="15828" extrusionOk="0">
                  <a:moveTo>
                    <a:pt x="10238" y="1"/>
                  </a:moveTo>
                  <a:cubicBezTo>
                    <a:pt x="8755" y="1"/>
                    <a:pt x="7273" y="331"/>
                    <a:pt x="5872" y="986"/>
                  </a:cubicBezTo>
                  <a:cubicBezTo>
                    <a:pt x="3393" y="2128"/>
                    <a:pt x="1501" y="4183"/>
                    <a:pt x="588" y="6760"/>
                  </a:cubicBezTo>
                  <a:cubicBezTo>
                    <a:pt x="1" y="8358"/>
                    <a:pt x="816" y="10119"/>
                    <a:pt x="2415" y="10707"/>
                  </a:cubicBezTo>
                  <a:cubicBezTo>
                    <a:pt x="2747" y="10825"/>
                    <a:pt x="3089" y="10881"/>
                    <a:pt x="3427" y="10881"/>
                  </a:cubicBezTo>
                  <a:cubicBezTo>
                    <a:pt x="4676" y="10881"/>
                    <a:pt x="5867" y="10113"/>
                    <a:pt x="6329" y="8880"/>
                  </a:cubicBezTo>
                  <a:cubicBezTo>
                    <a:pt x="6688" y="7836"/>
                    <a:pt x="7471" y="6988"/>
                    <a:pt x="8482" y="6531"/>
                  </a:cubicBezTo>
                  <a:cubicBezTo>
                    <a:pt x="9028" y="6258"/>
                    <a:pt x="9625" y="6127"/>
                    <a:pt x="10227" y="6127"/>
                  </a:cubicBezTo>
                  <a:cubicBezTo>
                    <a:pt x="10704" y="6127"/>
                    <a:pt x="11185" y="6210"/>
                    <a:pt x="11646" y="6368"/>
                  </a:cubicBezTo>
                  <a:cubicBezTo>
                    <a:pt x="12690" y="6760"/>
                    <a:pt x="13505" y="7510"/>
                    <a:pt x="13995" y="8521"/>
                  </a:cubicBezTo>
                  <a:cubicBezTo>
                    <a:pt x="14451" y="9532"/>
                    <a:pt x="14516" y="10674"/>
                    <a:pt x="14125" y="11718"/>
                  </a:cubicBezTo>
                  <a:cubicBezTo>
                    <a:pt x="13538" y="13284"/>
                    <a:pt x="14353" y="15045"/>
                    <a:pt x="15952" y="15632"/>
                  </a:cubicBezTo>
                  <a:cubicBezTo>
                    <a:pt x="16311" y="15763"/>
                    <a:pt x="16669" y="15828"/>
                    <a:pt x="16996" y="15828"/>
                  </a:cubicBezTo>
                  <a:cubicBezTo>
                    <a:pt x="18235" y="15828"/>
                    <a:pt x="19409" y="15045"/>
                    <a:pt x="19866" y="13806"/>
                  </a:cubicBezTo>
                  <a:cubicBezTo>
                    <a:pt x="20812" y="11229"/>
                    <a:pt x="20682" y="8423"/>
                    <a:pt x="19540" y="5944"/>
                  </a:cubicBezTo>
                  <a:cubicBezTo>
                    <a:pt x="18366" y="3465"/>
                    <a:pt x="16311" y="1573"/>
                    <a:pt x="13734" y="627"/>
                  </a:cubicBezTo>
                  <a:cubicBezTo>
                    <a:pt x="12594" y="209"/>
                    <a:pt x="11415" y="1"/>
                    <a:pt x="10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760;p51">
              <a:extLst>
                <a:ext uri="{FF2B5EF4-FFF2-40B4-BE49-F238E27FC236}">
                  <a16:creationId xmlns:a16="http://schemas.microsoft.com/office/drawing/2014/main" id="{94A689FD-7B12-45B7-9915-507388F5933A}"/>
                </a:ext>
              </a:extLst>
            </p:cNvPr>
            <p:cNvSpPr/>
            <p:nvPr/>
          </p:nvSpPr>
          <p:spPr>
            <a:xfrm>
              <a:off x="2864000" y="1435050"/>
              <a:ext cx="545600" cy="394925"/>
            </a:xfrm>
            <a:custGeom>
              <a:avLst/>
              <a:gdLst/>
              <a:ahLst/>
              <a:cxnLst/>
              <a:rect l="l" t="t" r="r" b="b"/>
              <a:pathLst>
                <a:path w="21824" h="15797" extrusionOk="0">
                  <a:moveTo>
                    <a:pt x="10222" y="0"/>
                  </a:moveTo>
                  <a:cubicBezTo>
                    <a:pt x="6032" y="0"/>
                    <a:pt x="2086" y="2603"/>
                    <a:pt x="556" y="6761"/>
                  </a:cubicBezTo>
                  <a:cubicBezTo>
                    <a:pt x="1" y="8360"/>
                    <a:pt x="816" y="10089"/>
                    <a:pt x="2382" y="10676"/>
                  </a:cubicBezTo>
                  <a:cubicBezTo>
                    <a:pt x="2734" y="10805"/>
                    <a:pt x="3093" y="10866"/>
                    <a:pt x="3447" y="10866"/>
                  </a:cubicBezTo>
                  <a:cubicBezTo>
                    <a:pt x="4699" y="10866"/>
                    <a:pt x="5871" y="10096"/>
                    <a:pt x="6329" y="8849"/>
                  </a:cubicBezTo>
                  <a:cubicBezTo>
                    <a:pt x="6942" y="7164"/>
                    <a:pt x="8533" y="6119"/>
                    <a:pt x="10228" y="6119"/>
                  </a:cubicBezTo>
                  <a:cubicBezTo>
                    <a:pt x="10699" y="6119"/>
                    <a:pt x="11178" y="6200"/>
                    <a:pt x="11646" y="6370"/>
                  </a:cubicBezTo>
                  <a:cubicBezTo>
                    <a:pt x="13799" y="7153"/>
                    <a:pt x="14908" y="9534"/>
                    <a:pt x="14125" y="11687"/>
                  </a:cubicBezTo>
                  <a:cubicBezTo>
                    <a:pt x="13538" y="13285"/>
                    <a:pt x="14354" y="15047"/>
                    <a:pt x="15952" y="15601"/>
                  </a:cubicBezTo>
                  <a:cubicBezTo>
                    <a:pt x="16311" y="15732"/>
                    <a:pt x="16637" y="15797"/>
                    <a:pt x="16996" y="15797"/>
                  </a:cubicBezTo>
                  <a:cubicBezTo>
                    <a:pt x="18235" y="15797"/>
                    <a:pt x="19410" y="15014"/>
                    <a:pt x="19866" y="13775"/>
                  </a:cubicBezTo>
                  <a:cubicBezTo>
                    <a:pt x="21824" y="8458"/>
                    <a:pt x="19051" y="2553"/>
                    <a:pt x="13734" y="629"/>
                  </a:cubicBezTo>
                  <a:cubicBezTo>
                    <a:pt x="12576" y="202"/>
                    <a:pt x="11389" y="0"/>
                    <a:pt x="102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761;p51">
              <a:extLst>
                <a:ext uri="{FF2B5EF4-FFF2-40B4-BE49-F238E27FC236}">
                  <a16:creationId xmlns:a16="http://schemas.microsoft.com/office/drawing/2014/main" id="{2B4570A5-E5E0-430E-8636-F56E3216E72F}"/>
                </a:ext>
              </a:extLst>
            </p:cNvPr>
            <p:cNvSpPr/>
            <p:nvPr/>
          </p:nvSpPr>
          <p:spPr>
            <a:xfrm>
              <a:off x="3577575" y="238125"/>
              <a:ext cx="797575" cy="1470975"/>
            </a:xfrm>
            <a:custGeom>
              <a:avLst/>
              <a:gdLst/>
              <a:ahLst/>
              <a:cxnLst/>
              <a:rect l="l" t="t" r="r" b="b"/>
              <a:pathLst>
                <a:path w="31903" h="58839" extrusionOk="0">
                  <a:moveTo>
                    <a:pt x="15951" y="0"/>
                  </a:moveTo>
                  <a:cubicBezTo>
                    <a:pt x="12461" y="0"/>
                    <a:pt x="9460" y="2479"/>
                    <a:pt x="8808" y="5904"/>
                  </a:cubicBezTo>
                  <a:lnTo>
                    <a:pt x="588" y="47592"/>
                  </a:lnTo>
                  <a:cubicBezTo>
                    <a:pt x="0" y="50496"/>
                    <a:pt x="1240" y="53464"/>
                    <a:pt x="3686" y="55095"/>
                  </a:cubicBezTo>
                  <a:cubicBezTo>
                    <a:pt x="7405" y="57590"/>
                    <a:pt x="11686" y="58838"/>
                    <a:pt x="15964" y="58838"/>
                  </a:cubicBezTo>
                  <a:cubicBezTo>
                    <a:pt x="20241" y="58838"/>
                    <a:pt x="24514" y="57590"/>
                    <a:pt x="28217" y="55095"/>
                  </a:cubicBezTo>
                  <a:cubicBezTo>
                    <a:pt x="30663" y="53464"/>
                    <a:pt x="31903" y="50496"/>
                    <a:pt x="31348" y="47592"/>
                  </a:cubicBezTo>
                  <a:lnTo>
                    <a:pt x="23128" y="5904"/>
                  </a:lnTo>
                  <a:cubicBezTo>
                    <a:pt x="22443" y="2479"/>
                    <a:pt x="19442" y="0"/>
                    <a:pt x="159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762;p51">
              <a:extLst>
                <a:ext uri="{FF2B5EF4-FFF2-40B4-BE49-F238E27FC236}">
                  <a16:creationId xmlns:a16="http://schemas.microsoft.com/office/drawing/2014/main" id="{6AB0E69E-417C-4931-8EB2-AFB273E8D6F6}"/>
                </a:ext>
              </a:extLst>
            </p:cNvPr>
            <p:cNvSpPr/>
            <p:nvPr/>
          </p:nvSpPr>
          <p:spPr>
            <a:xfrm>
              <a:off x="3760250" y="238125"/>
              <a:ext cx="482800" cy="590425"/>
            </a:xfrm>
            <a:custGeom>
              <a:avLst/>
              <a:gdLst/>
              <a:ahLst/>
              <a:cxnLst/>
              <a:rect l="l" t="t" r="r" b="b"/>
              <a:pathLst>
                <a:path w="19312" h="23617" extrusionOk="0">
                  <a:moveTo>
                    <a:pt x="8644" y="0"/>
                  </a:moveTo>
                  <a:cubicBezTo>
                    <a:pt x="5154" y="0"/>
                    <a:pt x="2153" y="2479"/>
                    <a:pt x="1501" y="5904"/>
                  </a:cubicBezTo>
                  <a:lnTo>
                    <a:pt x="0" y="13374"/>
                  </a:lnTo>
                  <a:cubicBezTo>
                    <a:pt x="7405" y="19605"/>
                    <a:pt x="13994" y="22377"/>
                    <a:pt x="19311" y="23617"/>
                  </a:cubicBezTo>
                  <a:lnTo>
                    <a:pt x="15821" y="5904"/>
                  </a:lnTo>
                  <a:cubicBezTo>
                    <a:pt x="15136" y="2479"/>
                    <a:pt x="12135" y="0"/>
                    <a:pt x="86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763;p51">
              <a:extLst>
                <a:ext uri="{FF2B5EF4-FFF2-40B4-BE49-F238E27FC236}">
                  <a16:creationId xmlns:a16="http://schemas.microsoft.com/office/drawing/2014/main" id="{5EC319FA-FFA2-4BEF-9B3C-8FE83EB665A0}"/>
                </a:ext>
              </a:extLst>
            </p:cNvPr>
            <p:cNvSpPr/>
            <p:nvPr/>
          </p:nvSpPr>
          <p:spPr>
            <a:xfrm>
              <a:off x="3577575" y="1082975"/>
              <a:ext cx="791050" cy="626125"/>
            </a:xfrm>
            <a:custGeom>
              <a:avLst/>
              <a:gdLst/>
              <a:ahLst/>
              <a:cxnLst/>
              <a:rect l="l" t="t" r="r" b="b"/>
              <a:pathLst>
                <a:path w="31642" h="25045" extrusionOk="0">
                  <a:moveTo>
                    <a:pt x="3295" y="0"/>
                  </a:moveTo>
                  <a:lnTo>
                    <a:pt x="588" y="13798"/>
                  </a:lnTo>
                  <a:cubicBezTo>
                    <a:pt x="0" y="16702"/>
                    <a:pt x="1240" y="19670"/>
                    <a:pt x="3686" y="21301"/>
                  </a:cubicBezTo>
                  <a:cubicBezTo>
                    <a:pt x="7405" y="23796"/>
                    <a:pt x="11686" y="25044"/>
                    <a:pt x="15964" y="25044"/>
                  </a:cubicBezTo>
                  <a:cubicBezTo>
                    <a:pt x="20241" y="25044"/>
                    <a:pt x="24514" y="23796"/>
                    <a:pt x="28217" y="21301"/>
                  </a:cubicBezTo>
                  <a:cubicBezTo>
                    <a:pt x="30435" y="19833"/>
                    <a:pt x="31642" y="17289"/>
                    <a:pt x="31446" y="14679"/>
                  </a:cubicBezTo>
                  <a:cubicBezTo>
                    <a:pt x="24824" y="14027"/>
                    <a:pt x="14842" y="11287"/>
                    <a:pt x="32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764;p51">
              <a:extLst>
                <a:ext uri="{FF2B5EF4-FFF2-40B4-BE49-F238E27FC236}">
                  <a16:creationId xmlns:a16="http://schemas.microsoft.com/office/drawing/2014/main" id="{D8A72299-78B6-4016-8459-9C267F776AB1}"/>
                </a:ext>
              </a:extLst>
            </p:cNvPr>
            <p:cNvSpPr/>
            <p:nvPr/>
          </p:nvSpPr>
          <p:spPr>
            <a:xfrm>
              <a:off x="4689900" y="1566125"/>
              <a:ext cx="895450" cy="723075"/>
            </a:xfrm>
            <a:custGeom>
              <a:avLst/>
              <a:gdLst/>
              <a:ahLst/>
              <a:cxnLst/>
              <a:rect l="l" t="t" r="r" b="b"/>
              <a:pathLst>
                <a:path w="35818" h="28923" extrusionOk="0">
                  <a:moveTo>
                    <a:pt x="25462" y="1"/>
                  </a:moveTo>
                  <a:cubicBezTo>
                    <a:pt x="19805" y="1"/>
                    <a:pt x="12218" y="3161"/>
                    <a:pt x="7275" y="7325"/>
                  </a:cubicBezTo>
                  <a:cubicBezTo>
                    <a:pt x="1" y="13392"/>
                    <a:pt x="1664" y="18905"/>
                    <a:pt x="5840" y="23896"/>
                  </a:cubicBezTo>
                  <a:cubicBezTo>
                    <a:pt x="8290" y="26825"/>
                    <a:pt x="11078" y="28922"/>
                    <a:pt x="14427" y="28922"/>
                  </a:cubicBezTo>
                  <a:cubicBezTo>
                    <a:pt x="16784" y="28922"/>
                    <a:pt x="19419" y="27883"/>
                    <a:pt x="22411" y="25363"/>
                  </a:cubicBezTo>
                  <a:cubicBezTo>
                    <a:pt x="29685" y="19296"/>
                    <a:pt x="35817" y="7259"/>
                    <a:pt x="31642" y="2269"/>
                  </a:cubicBezTo>
                  <a:cubicBezTo>
                    <a:pt x="30306" y="684"/>
                    <a:pt x="28093" y="1"/>
                    <a:pt x="254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765;p51">
              <a:extLst>
                <a:ext uri="{FF2B5EF4-FFF2-40B4-BE49-F238E27FC236}">
                  <a16:creationId xmlns:a16="http://schemas.microsoft.com/office/drawing/2014/main" id="{81CC6BAF-1F57-4354-89F0-AB72D2A41276}"/>
                </a:ext>
              </a:extLst>
            </p:cNvPr>
            <p:cNvSpPr/>
            <p:nvPr/>
          </p:nvSpPr>
          <p:spPr>
            <a:xfrm>
              <a:off x="3333750" y="3831200"/>
              <a:ext cx="1117250" cy="588800"/>
            </a:xfrm>
            <a:custGeom>
              <a:avLst/>
              <a:gdLst/>
              <a:ahLst/>
              <a:cxnLst/>
              <a:rect l="l" t="t" r="r" b="b"/>
              <a:pathLst>
                <a:path w="44690" h="23552" extrusionOk="0">
                  <a:moveTo>
                    <a:pt x="35524" y="0"/>
                  </a:moveTo>
                  <a:cubicBezTo>
                    <a:pt x="33398" y="0"/>
                    <a:pt x="31274" y="807"/>
                    <a:pt x="29651" y="2414"/>
                  </a:cubicBezTo>
                  <a:cubicBezTo>
                    <a:pt x="26549" y="5495"/>
                    <a:pt x="22298" y="6860"/>
                    <a:pt x="18548" y="6860"/>
                  </a:cubicBezTo>
                  <a:cubicBezTo>
                    <a:pt x="16541" y="6860"/>
                    <a:pt x="14678" y="6469"/>
                    <a:pt x="13211" y="5741"/>
                  </a:cubicBezTo>
                  <a:cubicBezTo>
                    <a:pt x="12027" y="5163"/>
                    <a:pt x="10773" y="4889"/>
                    <a:pt x="9538" y="4889"/>
                  </a:cubicBezTo>
                  <a:cubicBezTo>
                    <a:pt x="6454" y="4889"/>
                    <a:pt x="3490" y="6599"/>
                    <a:pt x="2022" y="9558"/>
                  </a:cubicBezTo>
                  <a:cubicBezTo>
                    <a:pt x="0" y="13700"/>
                    <a:pt x="1696" y="18691"/>
                    <a:pt x="5839" y="20714"/>
                  </a:cubicBezTo>
                  <a:cubicBezTo>
                    <a:pt x="9492" y="22508"/>
                    <a:pt x="13961" y="23552"/>
                    <a:pt x="18659" y="23552"/>
                  </a:cubicBezTo>
                  <a:cubicBezTo>
                    <a:pt x="26389" y="23552"/>
                    <a:pt x="34805" y="20812"/>
                    <a:pt x="41395" y="14255"/>
                  </a:cubicBezTo>
                  <a:cubicBezTo>
                    <a:pt x="44657" y="11026"/>
                    <a:pt x="44689" y="5741"/>
                    <a:pt x="41460" y="2479"/>
                  </a:cubicBezTo>
                  <a:cubicBezTo>
                    <a:pt x="39821" y="824"/>
                    <a:pt x="37671" y="0"/>
                    <a:pt x="35524" y="0"/>
                  </a:cubicBezTo>
                  <a:close/>
                </a:path>
              </a:pathLst>
            </a:custGeom>
            <a:solidFill>
              <a:srgbClr val="F5EB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766;p51">
              <a:extLst>
                <a:ext uri="{FF2B5EF4-FFF2-40B4-BE49-F238E27FC236}">
                  <a16:creationId xmlns:a16="http://schemas.microsoft.com/office/drawing/2014/main" id="{54F5A042-29EB-4D55-87C1-F73E1E2E03F5}"/>
                </a:ext>
              </a:extLst>
            </p:cNvPr>
            <p:cNvSpPr/>
            <p:nvPr/>
          </p:nvSpPr>
          <p:spPr>
            <a:xfrm>
              <a:off x="3333750" y="3831200"/>
              <a:ext cx="1117250" cy="588800"/>
            </a:xfrm>
            <a:custGeom>
              <a:avLst/>
              <a:gdLst/>
              <a:ahLst/>
              <a:cxnLst/>
              <a:rect l="l" t="t" r="r" b="b"/>
              <a:pathLst>
                <a:path w="44690" h="23552" extrusionOk="0">
                  <a:moveTo>
                    <a:pt x="35524" y="0"/>
                  </a:moveTo>
                  <a:cubicBezTo>
                    <a:pt x="33398" y="0"/>
                    <a:pt x="31274" y="807"/>
                    <a:pt x="29651" y="2414"/>
                  </a:cubicBezTo>
                  <a:cubicBezTo>
                    <a:pt x="26549" y="5495"/>
                    <a:pt x="22298" y="6860"/>
                    <a:pt x="18548" y="6860"/>
                  </a:cubicBezTo>
                  <a:cubicBezTo>
                    <a:pt x="16541" y="6860"/>
                    <a:pt x="14678" y="6469"/>
                    <a:pt x="13211" y="5741"/>
                  </a:cubicBezTo>
                  <a:cubicBezTo>
                    <a:pt x="12027" y="5163"/>
                    <a:pt x="10773" y="4889"/>
                    <a:pt x="9538" y="4889"/>
                  </a:cubicBezTo>
                  <a:cubicBezTo>
                    <a:pt x="6454" y="4889"/>
                    <a:pt x="3490" y="6599"/>
                    <a:pt x="2022" y="9558"/>
                  </a:cubicBezTo>
                  <a:cubicBezTo>
                    <a:pt x="0" y="13700"/>
                    <a:pt x="1696" y="18691"/>
                    <a:pt x="5839" y="20714"/>
                  </a:cubicBezTo>
                  <a:cubicBezTo>
                    <a:pt x="9492" y="22508"/>
                    <a:pt x="13961" y="23552"/>
                    <a:pt x="18659" y="23552"/>
                  </a:cubicBezTo>
                  <a:cubicBezTo>
                    <a:pt x="26389" y="23552"/>
                    <a:pt x="34805" y="20812"/>
                    <a:pt x="41395" y="14255"/>
                  </a:cubicBezTo>
                  <a:cubicBezTo>
                    <a:pt x="44657" y="11026"/>
                    <a:pt x="44689" y="5741"/>
                    <a:pt x="41460" y="2479"/>
                  </a:cubicBezTo>
                  <a:cubicBezTo>
                    <a:pt x="39821" y="824"/>
                    <a:pt x="37671" y="0"/>
                    <a:pt x="3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767;p51">
              <a:extLst>
                <a:ext uri="{FF2B5EF4-FFF2-40B4-BE49-F238E27FC236}">
                  <a16:creationId xmlns:a16="http://schemas.microsoft.com/office/drawing/2014/main" id="{9112ACE8-4884-42AB-8FE3-BC693FCCA664}"/>
                </a:ext>
              </a:extLst>
            </p:cNvPr>
            <p:cNvSpPr/>
            <p:nvPr/>
          </p:nvSpPr>
          <p:spPr>
            <a:xfrm>
              <a:off x="2285000" y="2237475"/>
              <a:ext cx="804975" cy="576725"/>
            </a:xfrm>
            <a:custGeom>
              <a:avLst/>
              <a:gdLst/>
              <a:ahLst/>
              <a:cxnLst/>
              <a:rect l="l" t="t" r="r" b="b"/>
              <a:pathLst>
                <a:path w="32199" h="23069" extrusionOk="0">
                  <a:moveTo>
                    <a:pt x="6992" y="0"/>
                  </a:moveTo>
                  <a:cubicBezTo>
                    <a:pt x="5874" y="0"/>
                    <a:pt x="4780" y="481"/>
                    <a:pt x="3687" y="1706"/>
                  </a:cubicBezTo>
                  <a:cubicBezTo>
                    <a:pt x="1" y="5849"/>
                    <a:pt x="718" y="17657"/>
                    <a:pt x="12396" y="21930"/>
                  </a:cubicBezTo>
                  <a:cubicBezTo>
                    <a:pt x="14587" y="22724"/>
                    <a:pt x="16651" y="23068"/>
                    <a:pt x="18560" y="23068"/>
                  </a:cubicBezTo>
                  <a:cubicBezTo>
                    <a:pt x="26855" y="23068"/>
                    <a:pt x="32199" y="16555"/>
                    <a:pt x="32066" y="12047"/>
                  </a:cubicBezTo>
                  <a:cubicBezTo>
                    <a:pt x="31870" y="5555"/>
                    <a:pt x="24140" y="8002"/>
                    <a:pt x="18268" y="5849"/>
                  </a:cubicBezTo>
                  <a:cubicBezTo>
                    <a:pt x="13852" y="4239"/>
                    <a:pt x="10311" y="0"/>
                    <a:pt x="69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768;p51">
              <a:extLst>
                <a:ext uri="{FF2B5EF4-FFF2-40B4-BE49-F238E27FC236}">
                  <a16:creationId xmlns:a16="http://schemas.microsoft.com/office/drawing/2014/main" id="{E02DE903-DA19-4211-9324-9489B756C7DB}"/>
                </a:ext>
              </a:extLst>
            </p:cNvPr>
            <p:cNvSpPr/>
            <p:nvPr/>
          </p:nvSpPr>
          <p:spPr>
            <a:xfrm>
              <a:off x="2326600" y="3264425"/>
              <a:ext cx="697275" cy="835100"/>
            </a:xfrm>
            <a:custGeom>
              <a:avLst/>
              <a:gdLst/>
              <a:ahLst/>
              <a:cxnLst/>
              <a:rect l="l" t="t" r="r" b="b"/>
              <a:pathLst>
                <a:path w="27891" h="33404" extrusionOk="0">
                  <a:moveTo>
                    <a:pt x="8319" y="0"/>
                  </a:moveTo>
                  <a:cubicBezTo>
                    <a:pt x="3719" y="33"/>
                    <a:pt x="0" y="3817"/>
                    <a:pt x="66" y="8416"/>
                  </a:cubicBezTo>
                  <a:cubicBezTo>
                    <a:pt x="164" y="20159"/>
                    <a:pt x="8677" y="29619"/>
                    <a:pt x="14712" y="32555"/>
                  </a:cubicBezTo>
                  <a:cubicBezTo>
                    <a:pt x="15886" y="33142"/>
                    <a:pt x="17159" y="33403"/>
                    <a:pt x="18365" y="33403"/>
                  </a:cubicBezTo>
                  <a:cubicBezTo>
                    <a:pt x="21464" y="33403"/>
                    <a:pt x="24433" y="31707"/>
                    <a:pt x="25868" y="28738"/>
                  </a:cubicBezTo>
                  <a:cubicBezTo>
                    <a:pt x="27890" y="24596"/>
                    <a:pt x="26194" y="19637"/>
                    <a:pt x="22084" y="17615"/>
                  </a:cubicBezTo>
                  <a:cubicBezTo>
                    <a:pt x="20910" y="16897"/>
                    <a:pt x="16767" y="13081"/>
                    <a:pt x="16734" y="8286"/>
                  </a:cubicBezTo>
                  <a:cubicBezTo>
                    <a:pt x="16702" y="3686"/>
                    <a:pt x="12951" y="0"/>
                    <a:pt x="83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769;p51">
              <a:extLst>
                <a:ext uri="{FF2B5EF4-FFF2-40B4-BE49-F238E27FC236}">
                  <a16:creationId xmlns:a16="http://schemas.microsoft.com/office/drawing/2014/main" id="{C1469A04-B6EF-4A27-A407-B4B8F98201CB}"/>
                </a:ext>
              </a:extLst>
            </p:cNvPr>
            <p:cNvSpPr/>
            <p:nvPr/>
          </p:nvSpPr>
          <p:spPr>
            <a:xfrm>
              <a:off x="3333750" y="3953400"/>
              <a:ext cx="418350" cy="457625"/>
            </a:xfrm>
            <a:custGeom>
              <a:avLst/>
              <a:gdLst/>
              <a:ahLst/>
              <a:cxnLst/>
              <a:rect l="l" t="t" r="r" b="b"/>
              <a:pathLst>
                <a:path w="16734" h="18305" extrusionOk="0">
                  <a:moveTo>
                    <a:pt x="9538" y="1"/>
                  </a:moveTo>
                  <a:cubicBezTo>
                    <a:pt x="6454" y="1"/>
                    <a:pt x="3490" y="1711"/>
                    <a:pt x="2022" y="4670"/>
                  </a:cubicBezTo>
                  <a:cubicBezTo>
                    <a:pt x="0" y="8812"/>
                    <a:pt x="1696" y="13803"/>
                    <a:pt x="5839" y="15826"/>
                  </a:cubicBezTo>
                  <a:cubicBezTo>
                    <a:pt x="8253" y="17033"/>
                    <a:pt x="11058" y="17881"/>
                    <a:pt x="14027" y="18305"/>
                  </a:cubicBezTo>
                  <a:lnTo>
                    <a:pt x="16734" y="1864"/>
                  </a:lnTo>
                  <a:cubicBezTo>
                    <a:pt x="15429" y="1701"/>
                    <a:pt x="14222" y="1375"/>
                    <a:pt x="13211" y="853"/>
                  </a:cubicBezTo>
                  <a:cubicBezTo>
                    <a:pt x="12027" y="275"/>
                    <a:pt x="10773" y="1"/>
                    <a:pt x="95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770;p51">
              <a:extLst>
                <a:ext uri="{FF2B5EF4-FFF2-40B4-BE49-F238E27FC236}">
                  <a16:creationId xmlns:a16="http://schemas.microsoft.com/office/drawing/2014/main" id="{213F2B4F-40CA-4978-A95C-D66A4CA50927}"/>
                </a:ext>
              </a:extLst>
            </p:cNvPr>
            <p:cNvSpPr/>
            <p:nvPr/>
          </p:nvSpPr>
          <p:spPr>
            <a:xfrm>
              <a:off x="2541900" y="3675425"/>
              <a:ext cx="481975" cy="424100"/>
            </a:xfrm>
            <a:custGeom>
              <a:avLst/>
              <a:gdLst/>
              <a:ahLst/>
              <a:cxnLst/>
              <a:rect l="l" t="t" r="r" b="b"/>
              <a:pathLst>
                <a:path w="19279" h="16964" extrusionOk="0">
                  <a:moveTo>
                    <a:pt x="12069" y="1"/>
                  </a:moveTo>
                  <a:lnTo>
                    <a:pt x="0" y="11548"/>
                  </a:lnTo>
                  <a:cubicBezTo>
                    <a:pt x="2055" y="13636"/>
                    <a:pt x="4208" y="15202"/>
                    <a:pt x="6100" y="16115"/>
                  </a:cubicBezTo>
                  <a:cubicBezTo>
                    <a:pt x="7274" y="16702"/>
                    <a:pt x="8547" y="16963"/>
                    <a:pt x="9753" y="16963"/>
                  </a:cubicBezTo>
                  <a:cubicBezTo>
                    <a:pt x="12852" y="16963"/>
                    <a:pt x="15821" y="15267"/>
                    <a:pt x="17256" y="12298"/>
                  </a:cubicBezTo>
                  <a:cubicBezTo>
                    <a:pt x="19278" y="8156"/>
                    <a:pt x="17582" y="3197"/>
                    <a:pt x="13472" y="1142"/>
                  </a:cubicBezTo>
                  <a:cubicBezTo>
                    <a:pt x="13179" y="979"/>
                    <a:pt x="12657" y="588"/>
                    <a:pt x="120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785;p51">
            <a:extLst>
              <a:ext uri="{FF2B5EF4-FFF2-40B4-BE49-F238E27FC236}">
                <a16:creationId xmlns:a16="http://schemas.microsoft.com/office/drawing/2014/main" id="{22C669DC-EF82-46C7-832C-00004F3D4A1C}"/>
              </a:ext>
            </a:extLst>
          </p:cNvPr>
          <p:cNvGrpSpPr/>
          <p:nvPr/>
        </p:nvGrpSpPr>
        <p:grpSpPr>
          <a:xfrm>
            <a:off x="999073" y="2542442"/>
            <a:ext cx="782088" cy="833175"/>
            <a:chOff x="6753204" y="2088248"/>
            <a:chExt cx="782088" cy="833175"/>
          </a:xfrm>
        </p:grpSpPr>
        <p:sp>
          <p:nvSpPr>
            <p:cNvPr id="104" name="Google Shape;786;p51">
              <a:extLst>
                <a:ext uri="{FF2B5EF4-FFF2-40B4-BE49-F238E27FC236}">
                  <a16:creationId xmlns:a16="http://schemas.microsoft.com/office/drawing/2014/main" id="{ADB093CF-793D-4E75-A53F-E8ECE3512B4D}"/>
                </a:ext>
              </a:extLst>
            </p:cNvPr>
            <p:cNvSpPr/>
            <p:nvPr/>
          </p:nvSpPr>
          <p:spPr>
            <a:xfrm>
              <a:off x="6995217" y="2702306"/>
              <a:ext cx="96600" cy="70839"/>
            </a:xfrm>
            <a:custGeom>
              <a:avLst/>
              <a:gdLst/>
              <a:ahLst/>
              <a:cxnLst/>
              <a:rect l="l" t="t" r="r" b="b"/>
              <a:pathLst>
                <a:path w="24205" h="17750" extrusionOk="0">
                  <a:moveTo>
                    <a:pt x="17790" y="1"/>
                  </a:moveTo>
                  <a:cubicBezTo>
                    <a:pt x="16541" y="1"/>
                    <a:pt x="15281" y="408"/>
                    <a:pt x="14223" y="1243"/>
                  </a:cubicBezTo>
                  <a:cubicBezTo>
                    <a:pt x="14125" y="1341"/>
                    <a:pt x="13962" y="1472"/>
                    <a:pt x="13766" y="1602"/>
                  </a:cubicBezTo>
                  <a:cubicBezTo>
                    <a:pt x="12494" y="2646"/>
                    <a:pt x="8612" y="5843"/>
                    <a:pt x="5219" y="6397"/>
                  </a:cubicBezTo>
                  <a:cubicBezTo>
                    <a:pt x="2121" y="6919"/>
                    <a:pt x="0" y="9855"/>
                    <a:pt x="522" y="12954"/>
                  </a:cubicBezTo>
                  <a:cubicBezTo>
                    <a:pt x="979" y="15759"/>
                    <a:pt x="3393" y="17749"/>
                    <a:pt x="6133" y="17749"/>
                  </a:cubicBezTo>
                  <a:cubicBezTo>
                    <a:pt x="6459" y="17749"/>
                    <a:pt x="6753" y="17716"/>
                    <a:pt x="7079" y="17651"/>
                  </a:cubicBezTo>
                  <a:cubicBezTo>
                    <a:pt x="12820" y="16705"/>
                    <a:pt x="17778" y="13084"/>
                    <a:pt x="21008" y="10410"/>
                  </a:cubicBezTo>
                  <a:cubicBezTo>
                    <a:pt x="21138" y="10312"/>
                    <a:pt x="21236" y="10247"/>
                    <a:pt x="21334" y="10181"/>
                  </a:cubicBezTo>
                  <a:cubicBezTo>
                    <a:pt x="23813" y="8191"/>
                    <a:pt x="24204" y="4603"/>
                    <a:pt x="22247" y="2157"/>
                  </a:cubicBezTo>
                  <a:cubicBezTo>
                    <a:pt x="21125" y="736"/>
                    <a:pt x="19467" y="1"/>
                    <a:pt x="17790" y="1"/>
                  </a:cubicBezTo>
                  <a:close/>
                </a:path>
              </a:pathLst>
            </a:custGeom>
            <a:solidFill>
              <a:srgbClr val="A1D5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787;p51">
              <a:extLst>
                <a:ext uri="{FF2B5EF4-FFF2-40B4-BE49-F238E27FC236}">
                  <a16:creationId xmlns:a16="http://schemas.microsoft.com/office/drawing/2014/main" id="{44C70EC4-D6B3-4A9B-9367-B43B03EBB11B}"/>
                </a:ext>
              </a:extLst>
            </p:cNvPr>
            <p:cNvSpPr/>
            <p:nvPr/>
          </p:nvSpPr>
          <p:spPr>
            <a:xfrm>
              <a:off x="6835221" y="2307082"/>
              <a:ext cx="189680" cy="450048"/>
            </a:xfrm>
            <a:custGeom>
              <a:avLst/>
              <a:gdLst/>
              <a:ahLst/>
              <a:cxnLst/>
              <a:rect l="l" t="t" r="r" b="b"/>
              <a:pathLst>
                <a:path w="47528" h="112768" extrusionOk="0">
                  <a:moveTo>
                    <a:pt x="31479" y="1"/>
                  </a:moveTo>
                  <a:cubicBezTo>
                    <a:pt x="29815" y="1"/>
                    <a:pt x="28445" y="1371"/>
                    <a:pt x="28445" y="3067"/>
                  </a:cubicBezTo>
                  <a:cubicBezTo>
                    <a:pt x="28445" y="25249"/>
                    <a:pt x="34317" y="63381"/>
                    <a:pt x="38198" y="88629"/>
                  </a:cubicBezTo>
                  <a:cubicBezTo>
                    <a:pt x="38949" y="93457"/>
                    <a:pt x="39634" y="97795"/>
                    <a:pt x="40156" y="101416"/>
                  </a:cubicBezTo>
                  <a:cubicBezTo>
                    <a:pt x="33697" y="94077"/>
                    <a:pt x="26618" y="82855"/>
                    <a:pt x="20845" y="70590"/>
                  </a:cubicBezTo>
                  <a:cubicBezTo>
                    <a:pt x="11352" y="50431"/>
                    <a:pt x="6133" y="29163"/>
                    <a:pt x="6133" y="10766"/>
                  </a:cubicBezTo>
                  <a:cubicBezTo>
                    <a:pt x="6133" y="9069"/>
                    <a:pt x="4763" y="7699"/>
                    <a:pt x="3067" y="7699"/>
                  </a:cubicBezTo>
                  <a:cubicBezTo>
                    <a:pt x="1371" y="7699"/>
                    <a:pt x="1" y="9069"/>
                    <a:pt x="1" y="10766"/>
                  </a:cubicBezTo>
                  <a:cubicBezTo>
                    <a:pt x="1" y="35491"/>
                    <a:pt x="8319" y="58358"/>
                    <a:pt x="15299" y="73200"/>
                  </a:cubicBezTo>
                  <a:cubicBezTo>
                    <a:pt x="23356" y="90293"/>
                    <a:pt x="34023" y="105559"/>
                    <a:pt x="42472" y="112115"/>
                  </a:cubicBezTo>
                  <a:cubicBezTo>
                    <a:pt x="43026" y="112540"/>
                    <a:pt x="43679" y="112768"/>
                    <a:pt x="44364" y="112768"/>
                  </a:cubicBezTo>
                  <a:cubicBezTo>
                    <a:pt x="44853" y="112768"/>
                    <a:pt x="45375" y="112637"/>
                    <a:pt x="45831" y="112376"/>
                  </a:cubicBezTo>
                  <a:cubicBezTo>
                    <a:pt x="46908" y="111789"/>
                    <a:pt x="47528" y="110615"/>
                    <a:pt x="47397" y="109375"/>
                  </a:cubicBezTo>
                  <a:cubicBezTo>
                    <a:pt x="46973" y="105363"/>
                    <a:pt x="45799" y="97567"/>
                    <a:pt x="44266" y="87683"/>
                  </a:cubicBezTo>
                  <a:cubicBezTo>
                    <a:pt x="40384" y="62631"/>
                    <a:pt x="34545" y="24759"/>
                    <a:pt x="34545" y="3067"/>
                  </a:cubicBezTo>
                  <a:cubicBezTo>
                    <a:pt x="34545" y="1371"/>
                    <a:pt x="33175" y="1"/>
                    <a:pt x="314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788;p51">
              <a:extLst>
                <a:ext uri="{FF2B5EF4-FFF2-40B4-BE49-F238E27FC236}">
                  <a16:creationId xmlns:a16="http://schemas.microsoft.com/office/drawing/2014/main" id="{7A0F5F7E-E50A-4092-9399-CC838A708C29}"/>
                </a:ext>
              </a:extLst>
            </p:cNvPr>
            <p:cNvSpPr/>
            <p:nvPr/>
          </p:nvSpPr>
          <p:spPr>
            <a:xfrm>
              <a:off x="6866594" y="2088248"/>
              <a:ext cx="188643" cy="231078"/>
            </a:xfrm>
            <a:custGeom>
              <a:avLst/>
              <a:gdLst/>
              <a:ahLst/>
              <a:cxnLst/>
              <a:rect l="l" t="t" r="r" b="b"/>
              <a:pathLst>
                <a:path w="47268" h="57901" extrusionOk="0">
                  <a:moveTo>
                    <a:pt x="23618" y="0"/>
                  </a:moveTo>
                  <a:cubicBezTo>
                    <a:pt x="10570" y="0"/>
                    <a:pt x="1" y="10569"/>
                    <a:pt x="1" y="23617"/>
                  </a:cubicBezTo>
                  <a:cubicBezTo>
                    <a:pt x="1" y="36665"/>
                    <a:pt x="10570" y="57900"/>
                    <a:pt x="23618" y="57900"/>
                  </a:cubicBezTo>
                  <a:cubicBezTo>
                    <a:pt x="36666" y="57900"/>
                    <a:pt x="47267" y="36665"/>
                    <a:pt x="47267" y="23617"/>
                  </a:cubicBezTo>
                  <a:cubicBezTo>
                    <a:pt x="47267" y="10569"/>
                    <a:pt x="36666" y="0"/>
                    <a:pt x="236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789;p51">
              <a:extLst>
                <a:ext uri="{FF2B5EF4-FFF2-40B4-BE49-F238E27FC236}">
                  <a16:creationId xmlns:a16="http://schemas.microsoft.com/office/drawing/2014/main" id="{2BA6B594-9205-4077-B68C-26E11EB86E66}"/>
                </a:ext>
              </a:extLst>
            </p:cNvPr>
            <p:cNvSpPr/>
            <p:nvPr/>
          </p:nvSpPr>
          <p:spPr>
            <a:xfrm>
              <a:off x="6866594" y="2088767"/>
              <a:ext cx="146590" cy="230559"/>
            </a:xfrm>
            <a:custGeom>
              <a:avLst/>
              <a:gdLst/>
              <a:ahLst/>
              <a:cxnLst/>
              <a:rect l="l" t="t" r="r" b="b"/>
              <a:pathLst>
                <a:path w="36731" h="57771" extrusionOk="0">
                  <a:moveTo>
                    <a:pt x="21302" y="0"/>
                  </a:moveTo>
                  <a:cubicBezTo>
                    <a:pt x="9363" y="1142"/>
                    <a:pt x="1" y="11222"/>
                    <a:pt x="1" y="23487"/>
                  </a:cubicBezTo>
                  <a:cubicBezTo>
                    <a:pt x="1" y="36535"/>
                    <a:pt x="10570" y="57770"/>
                    <a:pt x="23618" y="57770"/>
                  </a:cubicBezTo>
                  <a:cubicBezTo>
                    <a:pt x="28478" y="57770"/>
                    <a:pt x="32980" y="54834"/>
                    <a:pt x="36731" y="50496"/>
                  </a:cubicBezTo>
                  <a:lnTo>
                    <a:pt x="36731" y="50496"/>
                  </a:lnTo>
                  <a:cubicBezTo>
                    <a:pt x="36022" y="50575"/>
                    <a:pt x="35334" y="50613"/>
                    <a:pt x="34667" y="50613"/>
                  </a:cubicBezTo>
                  <a:cubicBezTo>
                    <a:pt x="13541" y="50613"/>
                    <a:pt x="13207" y="12080"/>
                    <a:pt x="21302" y="0"/>
                  </a:cubicBezTo>
                  <a:close/>
                </a:path>
              </a:pathLst>
            </a:custGeom>
            <a:solidFill>
              <a:srgbClr val="00CC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790;p51">
              <a:extLst>
                <a:ext uri="{FF2B5EF4-FFF2-40B4-BE49-F238E27FC236}">
                  <a16:creationId xmlns:a16="http://schemas.microsoft.com/office/drawing/2014/main" id="{71133BD3-0078-4D1B-9446-68BB2C324E9D}"/>
                </a:ext>
              </a:extLst>
            </p:cNvPr>
            <p:cNvSpPr/>
            <p:nvPr/>
          </p:nvSpPr>
          <p:spPr>
            <a:xfrm>
              <a:off x="7217439" y="2700498"/>
              <a:ext cx="317852" cy="120422"/>
            </a:xfrm>
            <a:custGeom>
              <a:avLst/>
              <a:gdLst/>
              <a:ahLst/>
              <a:cxnLst/>
              <a:rect l="l" t="t" r="r" b="b"/>
              <a:pathLst>
                <a:path w="79644" h="30174" extrusionOk="0">
                  <a:moveTo>
                    <a:pt x="34023" y="0"/>
                  </a:moveTo>
                  <a:lnTo>
                    <a:pt x="0" y="30174"/>
                  </a:lnTo>
                  <a:cubicBezTo>
                    <a:pt x="25444" y="30174"/>
                    <a:pt x="54737" y="30174"/>
                    <a:pt x="76168" y="16473"/>
                  </a:cubicBezTo>
                  <a:cubicBezTo>
                    <a:pt x="79643" y="14270"/>
                    <a:pt x="77894" y="9026"/>
                    <a:pt x="74008" y="9026"/>
                  </a:cubicBezTo>
                  <a:cubicBezTo>
                    <a:pt x="73809" y="9026"/>
                    <a:pt x="73605" y="9040"/>
                    <a:pt x="73395" y="9069"/>
                  </a:cubicBezTo>
                  <a:cubicBezTo>
                    <a:pt x="70320" y="9477"/>
                    <a:pt x="67334" y="9669"/>
                    <a:pt x="64457" y="9669"/>
                  </a:cubicBezTo>
                  <a:cubicBezTo>
                    <a:pt x="51465" y="9669"/>
                    <a:pt x="40700" y="5742"/>
                    <a:pt x="34023" y="0"/>
                  </a:cubicBezTo>
                  <a:close/>
                </a:path>
              </a:pathLst>
            </a:custGeom>
            <a:solidFill>
              <a:srgbClr val="A1D5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791;p51">
              <a:extLst>
                <a:ext uri="{FF2B5EF4-FFF2-40B4-BE49-F238E27FC236}">
                  <a16:creationId xmlns:a16="http://schemas.microsoft.com/office/drawing/2014/main" id="{A36F8EF4-342B-46B1-A3B4-694C260137A7}"/>
                </a:ext>
              </a:extLst>
            </p:cNvPr>
            <p:cNvSpPr/>
            <p:nvPr/>
          </p:nvSpPr>
          <p:spPr>
            <a:xfrm>
              <a:off x="7217439" y="2700498"/>
              <a:ext cx="174187" cy="120422"/>
            </a:xfrm>
            <a:custGeom>
              <a:avLst/>
              <a:gdLst/>
              <a:ahLst/>
              <a:cxnLst/>
              <a:rect l="l" t="t" r="r" b="b"/>
              <a:pathLst>
                <a:path w="43646" h="30174" extrusionOk="0">
                  <a:moveTo>
                    <a:pt x="34023" y="0"/>
                  </a:moveTo>
                  <a:lnTo>
                    <a:pt x="0" y="30174"/>
                  </a:lnTo>
                  <a:cubicBezTo>
                    <a:pt x="11939" y="30174"/>
                    <a:pt x="24694" y="30174"/>
                    <a:pt x="37089" y="28771"/>
                  </a:cubicBezTo>
                  <a:cubicBezTo>
                    <a:pt x="42113" y="22019"/>
                    <a:pt x="43352" y="13896"/>
                    <a:pt x="43646" y="5774"/>
                  </a:cubicBezTo>
                  <a:cubicBezTo>
                    <a:pt x="39895" y="4208"/>
                    <a:pt x="36633" y="2251"/>
                    <a:pt x="34023" y="0"/>
                  </a:cubicBezTo>
                  <a:close/>
                </a:path>
              </a:pathLst>
            </a:custGeom>
            <a:solidFill>
              <a:srgbClr val="83B4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792;p51">
              <a:extLst>
                <a:ext uri="{FF2B5EF4-FFF2-40B4-BE49-F238E27FC236}">
                  <a16:creationId xmlns:a16="http://schemas.microsoft.com/office/drawing/2014/main" id="{69208AE4-34B7-4790-AE56-D92F47C17F29}"/>
                </a:ext>
              </a:extLst>
            </p:cNvPr>
            <p:cNvSpPr/>
            <p:nvPr/>
          </p:nvSpPr>
          <p:spPr>
            <a:xfrm>
              <a:off x="7211972" y="2753414"/>
              <a:ext cx="91001" cy="168010"/>
            </a:xfrm>
            <a:custGeom>
              <a:avLst/>
              <a:gdLst/>
              <a:ahLst/>
              <a:cxnLst/>
              <a:rect l="l" t="t" r="r" b="b"/>
              <a:pathLst>
                <a:path w="22802" h="42098" extrusionOk="0">
                  <a:moveTo>
                    <a:pt x="11661" y="0"/>
                  </a:moveTo>
                  <a:cubicBezTo>
                    <a:pt x="7894" y="0"/>
                    <a:pt x="4410" y="2458"/>
                    <a:pt x="3262" y="6248"/>
                  </a:cubicBezTo>
                  <a:cubicBezTo>
                    <a:pt x="1305" y="12739"/>
                    <a:pt x="0" y="26864"/>
                    <a:pt x="4861" y="37074"/>
                  </a:cubicBezTo>
                  <a:cubicBezTo>
                    <a:pt x="6361" y="40238"/>
                    <a:pt x="9493" y="42097"/>
                    <a:pt x="12787" y="42097"/>
                  </a:cubicBezTo>
                  <a:cubicBezTo>
                    <a:pt x="14060" y="42097"/>
                    <a:pt x="15332" y="41836"/>
                    <a:pt x="16539" y="41249"/>
                  </a:cubicBezTo>
                  <a:cubicBezTo>
                    <a:pt x="20910" y="39161"/>
                    <a:pt x="22802" y="33942"/>
                    <a:pt x="20714" y="29538"/>
                  </a:cubicBezTo>
                  <a:cubicBezTo>
                    <a:pt x="18398" y="24711"/>
                    <a:pt x="18789" y="15512"/>
                    <a:pt x="20062" y="11304"/>
                  </a:cubicBezTo>
                  <a:cubicBezTo>
                    <a:pt x="21464" y="6672"/>
                    <a:pt x="18822" y="1779"/>
                    <a:pt x="14190" y="376"/>
                  </a:cubicBezTo>
                  <a:cubicBezTo>
                    <a:pt x="13348" y="121"/>
                    <a:pt x="12497" y="0"/>
                    <a:pt x="11661" y="0"/>
                  </a:cubicBezTo>
                  <a:close/>
                </a:path>
              </a:pathLst>
            </a:custGeom>
            <a:solidFill>
              <a:srgbClr val="A1D5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793;p51">
              <a:extLst>
                <a:ext uri="{FF2B5EF4-FFF2-40B4-BE49-F238E27FC236}">
                  <a16:creationId xmlns:a16="http://schemas.microsoft.com/office/drawing/2014/main" id="{713E9C8F-ABB5-4109-8B8F-3266882FE6F0}"/>
                </a:ext>
              </a:extLst>
            </p:cNvPr>
            <p:cNvSpPr/>
            <p:nvPr/>
          </p:nvSpPr>
          <p:spPr>
            <a:xfrm>
              <a:off x="7088820" y="2754268"/>
              <a:ext cx="101545" cy="167155"/>
            </a:xfrm>
            <a:custGeom>
              <a:avLst/>
              <a:gdLst/>
              <a:ahLst/>
              <a:cxnLst/>
              <a:rect l="l" t="t" r="r" b="b"/>
              <a:pathLst>
                <a:path w="25444" h="41884" extrusionOk="0">
                  <a:moveTo>
                    <a:pt x="15417" y="0"/>
                  </a:moveTo>
                  <a:cubicBezTo>
                    <a:pt x="12266" y="0"/>
                    <a:pt x="9232" y="1701"/>
                    <a:pt x="7666" y="4696"/>
                  </a:cubicBezTo>
                  <a:cubicBezTo>
                    <a:pt x="6263" y="7339"/>
                    <a:pt x="0" y="23290"/>
                    <a:pt x="3621" y="35587"/>
                  </a:cubicBezTo>
                  <a:cubicBezTo>
                    <a:pt x="4730" y="39404"/>
                    <a:pt x="8253" y="41883"/>
                    <a:pt x="12037" y="41883"/>
                  </a:cubicBezTo>
                  <a:cubicBezTo>
                    <a:pt x="12852" y="41883"/>
                    <a:pt x="13700" y="41753"/>
                    <a:pt x="14516" y="41524"/>
                  </a:cubicBezTo>
                  <a:cubicBezTo>
                    <a:pt x="19148" y="40154"/>
                    <a:pt x="21823" y="35261"/>
                    <a:pt x="20453" y="30629"/>
                  </a:cubicBezTo>
                  <a:cubicBezTo>
                    <a:pt x="18985" y="25606"/>
                    <a:pt x="21921" y="15461"/>
                    <a:pt x="23193" y="12819"/>
                  </a:cubicBezTo>
                  <a:cubicBezTo>
                    <a:pt x="25443" y="8546"/>
                    <a:pt x="23780" y="3261"/>
                    <a:pt x="19507" y="1010"/>
                  </a:cubicBezTo>
                  <a:cubicBezTo>
                    <a:pt x="18196" y="326"/>
                    <a:pt x="16795" y="0"/>
                    <a:pt x="15417" y="0"/>
                  </a:cubicBezTo>
                  <a:close/>
                </a:path>
              </a:pathLst>
            </a:custGeom>
            <a:solidFill>
              <a:srgbClr val="A1D5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794;p51">
              <a:extLst>
                <a:ext uri="{FF2B5EF4-FFF2-40B4-BE49-F238E27FC236}">
                  <a16:creationId xmlns:a16="http://schemas.microsoft.com/office/drawing/2014/main" id="{C99DA656-6809-4EC1-8F76-8109BCF1EF6C}"/>
                </a:ext>
              </a:extLst>
            </p:cNvPr>
            <p:cNvSpPr/>
            <p:nvPr/>
          </p:nvSpPr>
          <p:spPr>
            <a:xfrm>
              <a:off x="7214446" y="2753414"/>
              <a:ext cx="83191" cy="118798"/>
            </a:xfrm>
            <a:custGeom>
              <a:avLst/>
              <a:gdLst/>
              <a:ahLst/>
              <a:cxnLst/>
              <a:rect l="l" t="t" r="r" b="b"/>
              <a:pathLst>
                <a:path w="20845" h="29767" extrusionOk="0">
                  <a:moveTo>
                    <a:pt x="11041" y="0"/>
                  </a:moveTo>
                  <a:cubicBezTo>
                    <a:pt x="7274" y="0"/>
                    <a:pt x="3790" y="2458"/>
                    <a:pt x="2642" y="6248"/>
                  </a:cubicBezTo>
                  <a:cubicBezTo>
                    <a:pt x="1109" y="11304"/>
                    <a:pt x="0" y="20927"/>
                    <a:pt x="1860" y="29767"/>
                  </a:cubicBezTo>
                  <a:cubicBezTo>
                    <a:pt x="8547" y="29571"/>
                    <a:pt x="14353" y="28821"/>
                    <a:pt x="19344" y="27516"/>
                  </a:cubicBezTo>
                  <a:cubicBezTo>
                    <a:pt x="17908" y="22460"/>
                    <a:pt x="18333" y="14990"/>
                    <a:pt x="19442" y="11304"/>
                  </a:cubicBezTo>
                  <a:cubicBezTo>
                    <a:pt x="20844" y="6672"/>
                    <a:pt x="18202" y="1779"/>
                    <a:pt x="13570" y="376"/>
                  </a:cubicBezTo>
                  <a:cubicBezTo>
                    <a:pt x="12728" y="121"/>
                    <a:pt x="11877" y="0"/>
                    <a:pt x="11041" y="0"/>
                  </a:cubicBezTo>
                  <a:close/>
                </a:path>
              </a:pathLst>
            </a:custGeom>
            <a:solidFill>
              <a:srgbClr val="83B4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795;p51">
              <a:extLst>
                <a:ext uri="{FF2B5EF4-FFF2-40B4-BE49-F238E27FC236}">
                  <a16:creationId xmlns:a16="http://schemas.microsoft.com/office/drawing/2014/main" id="{7CA8F523-3FFF-4EF0-9E5E-8E1F195D27B8}"/>
                </a:ext>
              </a:extLst>
            </p:cNvPr>
            <p:cNvSpPr/>
            <p:nvPr/>
          </p:nvSpPr>
          <p:spPr>
            <a:xfrm>
              <a:off x="7098973" y="2754268"/>
              <a:ext cx="91392" cy="116902"/>
            </a:xfrm>
            <a:custGeom>
              <a:avLst/>
              <a:gdLst/>
              <a:ahLst/>
              <a:cxnLst/>
              <a:rect l="l" t="t" r="r" b="b"/>
              <a:pathLst>
                <a:path w="22900" h="29292" extrusionOk="0">
                  <a:moveTo>
                    <a:pt x="12873" y="0"/>
                  </a:moveTo>
                  <a:cubicBezTo>
                    <a:pt x="9722" y="0"/>
                    <a:pt x="6688" y="1701"/>
                    <a:pt x="5122" y="4696"/>
                  </a:cubicBezTo>
                  <a:cubicBezTo>
                    <a:pt x="4078" y="6654"/>
                    <a:pt x="392" y="15950"/>
                    <a:pt x="0" y="25606"/>
                  </a:cubicBezTo>
                  <a:cubicBezTo>
                    <a:pt x="4861" y="27530"/>
                    <a:pt x="10700" y="28737"/>
                    <a:pt x="17648" y="29292"/>
                  </a:cubicBezTo>
                  <a:cubicBezTo>
                    <a:pt x="16897" y="23975"/>
                    <a:pt x="19474" y="15233"/>
                    <a:pt x="20649" y="12819"/>
                  </a:cubicBezTo>
                  <a:cubicBezTo>
                    <a:pt x="22899" y="8546"/>
                    <a:pt x="21236" y="3261"/>
                    <a:pt x="16963" y="1010"/>
                  </a:cubicBezTo>
                  <a:cubicBezTo>
                    <a:pt x="15652" y="326"/>
                    <a:pt x="14251" y="0"/>
                    <a:pt x="12873" y="0"/>
                  </a:cubicBezTo>
                  <a:close/>
                </a:path>
              </a:pathLst>
            </a:custGeom>
            <a:solidFill>
              <a:srgbClr val="83B4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796;p51">
              <a:extLst>
                <a:ext uri="{FF2B5EF4-FFF2-40B4-BE49-F238E27FC236}">
                  <a16:creationId xmlns:a16="http://schemas.microsoft.com/office/drawing/2014/main" id="{DEF70F4F-A389-4D4F-9CCE-89DCBCC35AA8}"/>
                </a:ext>
              </a:extLst>
            </p:cNvPr>
            <p:cNvSpPr/>
            <p:nvPr/>
          </p:nvSpPr>
          <p:spPr>
            <a:xfrm>
              <a:off x="7052758" y="2561331"/>
              <a:ext cx="305672" cy="276123"/>
            </a:xfrm>
            <a:custGeom>
              <a:avLst/>
              <a:gdLst/>
              <a:ahLst/>
              <a:cxnLst/>
              <a:rect l="l" t="t" r="r" b="b"/>
              <a:pathLst>
                <a:path w="76592" h="69188" extrusionOk="0">
                  <a:moveTo>
                    <a:pt x="38296" y="1"/>
                  </a:moveTo>
                  <a:cubicBezTo>
                    <a:pt x="17158" y="1"/>
                    <a:pt x="0" y="15854"/>
                    <a:pt x="0" y="35458"/>
                  </a:cubicBezTo>
                  <a:cubicBezTo>
                    <a:pt x="0" y="55030"/>
                    <a:pt x="2675" y="69187"/>
                    <a:pt x="38296" y="69187"/>
                  </a:cubicBezTo>
                  <a:cubicBezTo>
                    <a:pt x="73917" y="69187"/>
                    <a:pt x="76592" y="55030"/>
                    <a:pt x="76592" y="35458"/>
                  </a:cubicBezTo>
                  <a:cubicBezTo>
                    <a:pt x="76592" y="15854"/>
                    <a:pt x="59434" y="1"/>
                    <a:pt x="38296" y="1"/>
                  </a:cubicBezTo>
                  <a:close/>
                </a:path>
              </a:pathLst>
            </a:custGeom>
            <a:solidFill>
              <a:srgbClr val="A1D5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797;p51">
              <a:extLst>
                <a:ext uri="{FF2B5EF4-FFF2-40B4-BE49-F238E27FC236}">
                  <a16:creationId xmlns:a16="http://schemas.microsoft.com/office/drawing/2014/main" id="{6E031704-B3A8-41F8-90EC-BA3790DABC8D}"/>
                </a:ext>
              </a:extLst>
            </p:cNvPr>
            <p:cNvSpPr/>
            <p:nvPr/>
          </p:nvSpPr>
          <p:spPr>
            <a:xfrm>
              <a:off x="7052758" y="2696288"/>
              <a:ext cx="175620" cy="141167"/>
            </a:xfrm>
            <a:custGeom>
              <a:avLst/>
              <a:gdLst/>
              <a:ahLst/>
              <a:cxnLst/>
              <a:rect l="l" t="t" r="r" b="b"/>
              <a:pathLst>
                <a:path w="44005" h="35372" extrusionOk="0">
                  <a:moveTo>
                    <a:pt x="9683" y="1"/>
                  </a:moveTo>
                  <a:cubicBezTo>
                    <a:pt x="5929" y="1"/>
                    <a:pt x="2562" y="505"/>
                    <a:pt x="0" y="1153"/>
                  </a:cubicBezTo>
                  <a:cubicBezTo>
                    <a:pt x="0" y="1316"/>
                    <a:pt x="0" y="1479"/>
                    <a:pt x="0" y="1642"/>
                  </a:cubicBezTo>
                  <a:cubicBezTo>
                    <a:pt x="0" y="21214"/>
                    <a:pt x="2675" y="35371"/>
                    <a:pt x="38296" y="35371"/>
                  </a:cubicBezTo>
                  <a:cubicBezTo>
                    <a:pt x="39992" y="35371"/>
                    <a:pt x="41591" y="35339"/>
                    <a:pt x="43124" y="35273"/>
                  </a:cubicBezTo>
                  <a:cubicBezTo>
                    <a:pt x="44004" y="27934"/>
                    <a:pt x="42830" y="18735"/>
                    <a:pt x="34806" y="10221"/>
                  </a:cubicBezTo>
                  <a:cubicBezTo>
                    <a:pt x="27337" y="2265"/>
                    <a:pt x="17640" y="1"/>
                    <a:pt x="9683" y="1"/>
                  </a:cubicBezTo>
                  <a:close/>
                </a:path>
              </a:pathLst>
            </a:custGeom>
            <a:solidFill>
              <a:srgbClr val="BDF2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798;p51">
              <a:extLst>
                <a:ext uri="{FF2B5EF4-FFF2-40B4-BE49-F238E27FC236}">
                  <a16:creationId xmlns:a16="http://schemas.microsoft.com/office/drawing/2014/main" id="{1060C3AE-74A4-455D-A141-B62B4BFDA995}"/>
                </a:ext>
              </a:extLst>
            </p:cNvPr>
            <p:cNvSpPr/>
            <p:nvPr/>
          </p:nvSpPr>
          <p:spPr>
            <a:xfrm>
              <a:off x="7234624" y="2563806"/>
              <a:ext cx="123806" cy="272735"/>
            </a:xfrm>
            <a:custGeom>
              <a:avLst/>
              <a:gdLst/>
              <a:ahLst/>
              <a:cxnLst/>
              <a:rect l="l" t="t" r="r" b="b"/>
              <a:pathLst>
                <a:path w="31022" h="68339" extrusionOk="0">
                  <a:moveTo>
                    <a:pt x="0" y="0"/>
                  </a:moveTo>
                  <a:lnTo>
                    <a:pt x="0" y="0"/>
                  </a:lnTo>
                  <a:cubicBezTo>
                    <a:pt x="12918" y="18920"/>
                    <a:pt x="16017" y="52225"/>
                    <a:pt x="98" y="68339"/>
                  </a:cubicBezTo>
                  <a:cubicBezTo>
                    <a:pt x="28738" y="66447"/>
                    <a:pt x="31022" y="52975"/>
                    <a:pt x="31022" y="34838"/>
                  </a:cubicBezTo>
                  <a:cubicBezTo>
                    <a:pt x="31022" y="17550"/>
                    <a:pt x="17680" y="3164"/>
                    <a:pt x="0" y="0"/>
                  </a:cubicBezTo>
                  <a:close/>
                </a:path>
              </a:pathLst>
            </a:custGeom>
            <a:solidFill>
              <a:srgbClr val="83B4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799;p51">
              <a:extLst>
                <a:ext uri="{FF2B5EF4-FFF2-40B4-BE49-F238E27FC236}">
                  <a16:creationId xmlns:a16="http://schemas.microsoft.com/office/drawing/2014/main" id="{C67B4A8B-D989-4E43-AE5D-5D460626F36C}"/>
                </a:ext>
              </a:extLst>
            </p:cNvPr>
            <p:cNvSpPr/>
            <p:nvPr/>
          </p:nvSpPr>
          <p:spPr>
            <a:xfrm>
              <a:off x="6847457" y="2294327"/>
              <a:ext cx="543259" cy="352929"/>
            </a:xfrm>
            <a:custGeom>
              <a:avLst/>
              <a:gdLst/>
              <a:ahLst/>
              <a:cxnLst/>
              <a:rect l="l" t="t" r="r" b="b"/>
              <a:pathLst>
                <a:path w="136124" h="88433" extrusionOk="0">
                  <a:moveTo>
                    <a:pt x="84062" y="0"/>
                  </a:moveTo>
                  <a:cubicBezTo>
                    <a:pt x="72189" y="0"/>
                    <a:pt x="61130" y="5937"/>
                    <a:pt x="54606" y="15854"/>
                  </a:cubicBezTo>
                  <a:cubicBezTo>
                    <a:pt x="50301" y="22345"/>
                    <a:pt x="43026" y="26259"/>
                    <a:pt x="35230" y="26259"/>
                  </a:cubicBezTo>
                  <a:lnTo>
                    <a:pt x="25216" y="26259"/>
                  </a:lnTo>
                  <a:cubicBezTo>
                    <a:pt x="11287" y="26259"/>
                    <a:pt x="1" y="37546"/>
                    <a:pt x="1" y="51474"/>
                  </a:cubicBezTo>
                  <a:lnTo>
                    <a:pt x="1" y="63218"/>
                  </a:lnTo>
                  <a:cubicBezTo>
                    <a:pt x="1" y="77146"/>
                    <a:pt x="11287" y="88433"/>
                    <a:pt x="25216" y="88433"/>
                  </a:cubicBezTo>
                  <a:lnTo>
                    <a:pt x="102460" y="88433"/>
                  </a:lnTo>
                  <a:cubicBezTo>
                    <a:pt x="121053" y="88433"/>
                    <a:pt x="136123" y="73362"/>
                    <a:pt x="136123" y="54769"/>
                  </a:cubicBezTo>
                  <a:lnTo>
                    <a:pt x="136123" y="37513"/>
                  </a:lnTo>
                  <a:cubicBezTo>
                    <a:pt x="136123" y="16799"/>
                    <a:pt x="119324" y="0"/>
                    <a:pt x="98611" y="0"/>
                  </a:cubicBezTo>
                  <a:close/>
                </a:path>
              </a:pathLst>
            </a:custGeom>
            <a:solidFill>
              <a:srgbClr val="A1D5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800;p51">
              <a:extLst>
                <a:ext uri="{FF2B5EF4-FFF2-40B4-BE49-F238E27FC236}">
                  <a16:creationId xmlns:a16="http://schemas.microsoft.com/office/drawing/2014/main" id="{99C03E19-F511-4DF3-8C65-7B76D89FA750}"/>
                </a:ext>
              </a:extLst>
            </p:cNvPr>
            <p:cNvSpPr/>
            <p:nvPr/>
          </p:nvSpPr>
          <p:spPr>
            <a:xfrm>
              <a:off x="6935070" y="2531000"/>
              <a:ext cx="65878" cy="65746"/>
            </a:xfrm>
            <a:custGeom>
              <a:avLst/>
              <a:gdLst/>
              <a:ahLst/>
              <a:cxnLst/>
              <a:rect l="l" t="t" r="r" b="b"/>
              <a:pathLst>
                <a:path w="16507" h="16474" extrusionOk="0">
                  <a:moveTo>
                    <a:pt x="3817" y="0"/>
                  </a:moveTo>
                  <a:cubicBezTo>
                    <a:pt x="1730" y="0"/>
                    <a:pt x="1" y="1696"/>
                    <a:pt x="1" y="3784"/>
                  </a:cubicBezTo>
                  <a:lnTo>
                    <a:pt x="1" y="8220"/>
                  </a:lnTo>
                  <a:cubicBezTo>
                    <a:pt x="1" y="12787"/>
                    <a:pt x="3720" y="16473"/>
                    <a:pt x="8254" y="16473"/>
                  </a:cubicBezTo>
                  <a:cubicBezTo>
                    <a:pt x="12821" y="16473"/>
                    <a:pt x="16507" y="12787"/>
                    <a:pt x="16507" y="8220"/>
                  </a:cubicBezTo>
                  <a:lnTo>
                    <a:pt x="16507" y="3784"/>
                  </a:lnTo>
                  <a:cubicBezTo>
                    <a:pt x="16507" y="1696"/>
                    <a:pt x="14810" y="0"/>
                    <a:pt x="126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801;p51">
              <a:extLst>
                <a:ext uri="{FF2B5EF4-FFF2-40B4-BE49-F238E27FC236}">
                  <a16:creationId xmlns:a16="http://schemas.microsoft.com/office/drawing/2014/main" id="{D3B87EAE-3D0C-440A-B15A-969A8C01590F}"/>
                </a:ext>
              </a:extLst>
            </p:cNvPr>
            <p:cNvSpPr/>
            <p:nvPr/>
          </p:nvSpPr>
          <p:spPr>
            <a:xfrm>
              <a:off x="7299065" y="2535294"/>
              <a:ext cx="20701" cy="20573"/>
            </a:xfrm>
            <a:custGeom>
              <a:avLst/>
              <a:gdLst/>
              <a:ahLst/>
              <a:cxnLst/>
              <a:rect l="l" t="t" r="r" b="b"/>
              <a:pathLst>
                <a:path w="5187" h="5155" extrusionOk="0">
                  <a:moveTo>
                    <a:pt x="2610" y="1"/>
                  </a:moveTo>
                  <a:cubicBezTo>
                    <a:pt x="1174" y="1"/>
                    <a:pt x="0" y="1142"/>
                    <a:pt x="0" y="2578"/>
                  </a:cubicBezTo>
                  <a:cubicBezTo>
                    <a:pt x="0" y="4013"/>
                    <a:pt x="1174" y="5155"/>
                    <a:pt x="2610" y="5155"/>
                  </a:cubicBezTo>
                  <a:cubicBezTo>
                    <a:pt x="4012" y="5155"/>
                    <a:pt x="5187" y="4013"/>
                    <a:pt x="5187" y="2578"/>
                  </a:cubicBezTo>
                  <a:cubicBezTo>
                    <a:pt x="5187" y="1142"/>
                    <a:pt x="4012" y="1"/>
                    <a:pt x="2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802;p51">
              <a:extLst>
                <a:ext uri="{FF2B5EF4-FFF2-40B4-BE49-F238E27FC236}">
                  <a16:creationId xmlns:a16="http://schemas.microsoft.com/office/drawing/2014/main" id="{C0765209-2008-476C-A49C-6A504E6605EA}"/>
                </a:ext>
              </a:extLst>
            </p:cNvPr>
            <p:cNvSpPr/>
            <p:nvPr/>
          </p:nvSpPr>
          <p:spPr>
            <a:xfrm>
              <a:off x="7267820" y="2586195"/>
              <a:ext cx="20573" cy="20573"/>
            </a:xfrm>
            <a:custGeom>
              <a:avLst/>
              <a:gdLst/>
              <a:ahLst/>
              <a:cxnLst/>
              <a:rect l="l" t="t" r="r" b="b"/>
              <a:pathLst>
                <a:path w="5155" h="5155" extrusionOk="0">
                  <a:moveTo>
                    <a:pt x="2577" y="1"/>
                  </a:moveTo>
                  <a:cubicBezTo>
                    <a:pt x="1142" y="1"/>
                    <a:pt x="0" y="1143"/>
                    <a:pt x="0" y="2578"/>
                  </a:cubicBezTo>
                  <a:cubicBezTo>
                    <a:pt x="0" y="4013"/>
                    <a:pt x="1142" y="5155"/>
                    <a:pt x="2577" y="5155"/>
                  </a:cubicBezTo>
                  <a:cubicBezTo>
                    <a:pt x="4013" y="5155"/>
                    <a:pt x="5154" y="4013"/>
                    <a:pt x="5154" y="2578"/>
                  </a:cubicBezTo>
                  <a:cubicBezTo>
                    <a:pt x="5154" y="1143"/>
                    <a:pt x="4013" y="1"/>
                    <a:pt x="2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803;p51">
              <a:extLst>
                <a:ext uri="{FF2B5EF4-FFF2-40B4-BE49-F238E27FC236}">
                  <a16:creationId xmlns:a16="http://schemas.microsoft.com/office/drawing/2014/main" id="{66FC32C8-E719-4E1B-8B11-CB119F5A01CC}"/>
                </a:ext>
              </a:extLst>
            </p:cNvPr>
            <p:cNvSpPr/>
            <p:nvPr/>
          </p:nvSpPr>
          <p:spPr>
            <a:xfrm>
              <a:off x="6990532" y="2441304"/>
              <a:ext cx="20569" cy="20701"/>
            </a:xfrm>
            <a:custGeom>
              <a:avLst/>
              <a:gdLst/>
              <a:ahLst/>
              <a:cxnLst/>
              <a:rect l="l" t="t" r="r" b="b"/>
              <a:pathLst>
                <a:path w="5154" h="5187" extrusionOk="0">
                  <a:moveTo>
                    <a:pt x="2577" y="0"/>
                  </a:moveTo>
                  <a:cubicBezTo>
                    <a:pt x="1174" y="0"/>
                    <a:pt x="0" y="1174"/>
                    <a:pt x="0" y="2610"/>
                  </a:cubicBezTo>
                  <a:cubicBezTo>
                    <a:pt x="0" y="4012"/>
                    <a:pt x="1174" y="5187"/>
                    <a:pt x="2577" y="5187"/>
                  </a:cubicBezTo>
                  <a:cubicBezTo>
                    <a:pt x="4012" y="5187"/>
                    <a:pt x="5154" y="4012"/>
                    <a:pt x="5154" y="2610"/>
                  </a:cubicBezTo>
                  <a:cubicBezTo>
                    <a:pt x="5154" y="1174"/>
                    <a:pt x="4012" y="0"/>
                    <a:pt x="2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804;p51">
              <a:extLst>
                <a:ext uri="{FF2B5EF4-FFF2-40B4-BE49-F238E27FC236}">
                  <a16:creationId xmlns:a16="http://schemas.microsoft.com/office/drawing/2014/main" id="{C4AD6C5A-ADF4-42EB-A4E5-67CB94A0631F}"/>
                </a:ext>
              </a:extLst>
            </p:cNvPr>
            <p:cNvSpPr/>
            <p:nvPr/>
          </p:nvSpPr>
          <p:spPr>
            <a:xfrm>
              <a:off x="6924917" y="2441304"/>
              <a:ext cx="20573" cy="20701"/>
            </a:xfrm>
            <a:custGeom>
              <a:avLst/>
              <a:gdLst/>
              <a:ahLst/>
              <a:cxnLst/>
              <a:rect l="l" t="t" r="r" b="b"/>
              <a:pathLst>
                <a:path w="5155" h="5187" extrusionOk="0">
                  <a:moveTo>
                    <a:pt x="2578" y="0"/>
                  </a:moveTo>
                  <a:cubicBezTo>
                    <a:pt x="1142" y="0"/>
                    <a:pt x="1" y="1174"/>
                    <a:pt x="1" y="2610"/>
                  </a:cubicBezTo>
                  <a:cubicBezTo>
                    <a:pt x="1" y="4012"/>
                    <a:pt x="1142" y="5187"/>
                    <a:pt x="2578" y="5187"/>
                  </a:cubicBezTo>
                  <a:cubicBezTo>
                    <a:pt x="4013" y="5187"/>
                    <a:pt x="5155" y="4012"/>
                    <a:pt x="5155" y="2610"/>
                  </a:cubicBezTo>
                  <a:cubicBezTo>
                    <a:pt x="5155" y="1174"/>
                    <a:pt x="4013" y="0"/>
                    <a:pt x="25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805;p51">
              <a:extLst>
                <a:ext uri="{FF2B5EF4-FFF2-40B4-BE49-F238E27FC236}">
                  <a16:creationId xmlns:a16="http://schemas.microsoft.com/office/drawing/2014/main" id="{90CCCA8E-6D6F-4387-A52D-0E40D6E144AF}"/>
                </a:ext>
              </a:extLst>
            </p:cNvPr>
            <p:cNvSpPr/>
            <p:nvPr/>
          </p:nvSpPr>
          <p:spPr>
            <a:xfrm>
              <a:off x="7126442" y="2353169"/>
              <a:ext cx="24476" cy="37367"/>
            </a:xfrm>
            <a:custGeom>
              <a:avLst/>
              <a:gdLst/>
              <a:ahLst/>
              <a:cxnLst/>
              <a:rect l="l" t="t" r="r" b="b"/>
              <a:pathLst>
                <a:path w="6133" h="9363" extrusionOk="0">
                  <a:moveTo>
                    <a:pt x="3066" y="0"/>
                  </a:moveTo>
                  <a:cubicBezTo>
                    <a:pt x="1370" y="0"/>
                    <a:pt x="0" y="1370"/>
                    <a:pt x="0" y="3034"/>
                  </a:cubicBezTo>
                  <a:lnTo>
                    <a:pt x="0" y="6296"/>
                  </a:lnTo>
                  <a:cubicBezTo>
                    <a:pt x="0" y="7992"/>
                    <a:pt x="1370" y="9362"/>
                    <a:pt x="3066" y="9362"/>
                  </a:cubicBezTo>
                  <a:cubicBezTo>
                    <a:pt x="4763" y="9362"/>
                    <a:pt x="6133" y="7992"/>
                    <a:pt x="6100" y="6296"/>
                  </a:cubicBezTo>
                  <a:lnTo>
                    <a:pt x="6100" y="3034"/>
                  </a:lnTo>
                  <a:cubicBezTo>
                    <a:pt x="6100" y="1370"/>
                    <a:pt x="4763" y="0"/>
                    <a:pt x="3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806;p51">
              <a:extLst>
                <a:ext uri="{FF2B5EF4-FFF2-40B4-BE49-F238E27FC236}">
                  <a16:creationId xmlns:a16="http://schemas.microsoft.com/office/drawing/2014/main" id="{6540F0E3-A12A-4FB8-9626-1ABD8FFF4E34}"/>
                </a:ext>
              </a:extLst>
            </p:cNvPr>
            <p:cNvSpPr/>
            <p:nvPr/>
          </p:nvSpPr>
          <p:spPr>
            <a:xfrm>
              <a:off x="7174868" y="2298102"/>
              <a:ext cx="215849" cy="349153"/>
            </a:xfrm>
            <a:custGeom>
              <a:avLst/>
              <a:gdLst/>
              <a:ahLst/>
              <a:cxnLst/>
              <a:rect l="l" t="t" r="r" b="b"/>
              <a:pathLst>
                <a:path w="54085" h="87487" extrusionOk="0">
                  <a:moveTo>
                    <a:pt x="24922" y="0"/>
                  </a:moveTo>
                  <a:lnTo>
                    <a:pt x="24922" y="0"/>
                  </a:lnTo>
                  <a:cubicBezTo>
                    <a:pt x="34806" y="22573"/>
                    <a:pt x="29750" y="70166"/>
                    <a:pt x="1" y="87487"/>
                  </a:cubicBezTo>
                  <a:lnTo>
                    <a:pt x="20421" y="87487"/>
                  </a:lnTo>
                  <a:cubicBezTo>
                    <a:pt x="39014" y="87487"/>
                    <a:pt x="54084" y="72416"/>
                    <a:pt x="54084" y="53823"/>
                  </a:cubicBezTo>
                  <a:lnTo>
                    <a:pt x="54084" y="36567"/>
                  </a:lnTo>
                  <a:cubicBezTo>
                    <a:pt x="54084" y="18724"/>
                    <a:pt x="41624" y="3784"/>
                    <a:pt x="24922" y="0"/>
                  </a:cubicBezTo>
                  <a:close/>
                </a:path>
              </a:pathLst>
            </a:custGeom>
            <a:solidFill>
              <a:srgbClr val="83B4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807;p51">
              <a:extLst>
                <a:ext uri="{FF2B5EF4-FFF2-40B4-BE49-F238E27FC236}">
                  <a16:creationId xmlns:a16="http://schemas.microsoft.com/office/drawing/2014/main" id="{7FC1C12F-5A0C-46E5-804A-B25D2A0621D0}"/>
                </a:ext>
              </a:extLst>
            </p:cNvPr>
            <p:cNvSpPr/>
            <p:nvPr/>
          </p:nvSpPr>
          <p:spPr>
            <a:xfrm>
              <a:off x="7164192" y="2702306"/>
              <a:ext cx="81762" cy="79818"/>
            </a:xfrm>
            <a:custGeom>
              <a:avLst/>
              <a:gdLst/>
              <a:ahLst/>
              <a:cxnLst/>
              <a:rect l="l" t="t" r="r" b="b"/>
              <a:pathLst>
                <a:path w="20487" h="20000" extrusionOk="0">
                  <a:moveTo>
                    <a:pt x="14072" y="1"/>
                  </a:moveTo>
                  <a:cubicBezTo>
                    <a:pt x="12823" y="1"/>
                    <a:pt x="11563" y="408"/>
                    <a:pt x="10505" y="1243"/>
                  </a:cubicBezTo>
                  <a:lnTo>
                    <a:pt x="10374" y="1341"/>
                  </a:lnTo>
                  <a:cubicBezTo>
                    <a:pt x="8906" y="2483"/>
                    <a:pt x="4437" y="6039"/>
                    <a:pt x="1469" y="11584"/>
                  </a:cubicBezTo>
                  <a:cubicBezTo>
                    <a:pt x="1" y="14389"/>
                    <a:pt x="1045" y="17814"/>
                    <a:pt x="3817" y="19315"/>
                  </a:cubicBezTo>
                  <a:cubicBezTo>
                    <a:pt x="4666" y="19772"/>
                    <a:pt x="5579" y="20000"/>
                    <a:pt x="6492" y="20000"/>
                  </a:cubicBezTo>
                  <a:cubicBezTo>
                    <a:pt x="8547" y="20000"/>
                    <a:pt x="10505" y="18891"/>
                    <a:pt x="11548" y="16966"/>
                  </a:cubicBezTo>
                  <a:cubicBezTo>
                    <a:pt x="13375" y="13509"/>
                    <a:pt x="16343" y="11160"/>
                    <a:pt x="17485" y="10279"/>
                  </a:cubicBezTo>
                  <a:lnTo>
                    <a:pt x="17616" y="10181"/>
                  </a:lnTo>
                  <a:cubicBezTo>
                    <a:pt x="20062" y="8191"/>
                    <a:pt x="20486" y="4603"/>
                    <a:pt x="18529" y="2157"/>
                  </a:cubicBezTo>
                  <a:cubicBezTo>
                    <a:pt x="17407" y="736"/>
                    <a:pt x="15749" y="1"/>
                    <a:pt x="14072" y="1"/>
                  </a:cubicBezTo>
                  <a:close/>
                </a:path>
              </a:pathLst>
            </a:custGeom>
            <a:solidFill>
              <a:srgbClr val="A1D5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808;p51">
              <a:extLst>
                <a:ext uri="{FF2B5EF4-FFF2-40B4-BE49-F238E27FC236}">
                  <a16:creationId xmlns:a16="http://schemas.microsoft.com/office/drawing/2014/main" id="{F169C3EE-0F66-490F-8BE4-DF62E85FEFBD}"/>
                </a:ext>
              </a:extLst>
            </p:cNvPr>
            <p:cNvSpPr/>
            <p:nvPr/>
          </p:nvSpPr>
          <p:spPr>
            <a:xfrm>
              <a:off x="7108866" y="2123819"/>
              <a:ext cx="208817" cy="203513"/>
            </a:xfrm>
            <a:custGeom>
              <a:avLst/>
              <a:gdLst/>
              <a:ahLst/>
              <a:cxnLst/>
              <a:rect l="l" t="t" r="r" b="b"/>
              <a:pathLst>
                <a:path w="52323" h="50994" extrusionOk="0">
                  <a:moveTo>
                    <a:pt x="26162" y="0"/>
                  </a:moveTo>
                  <a:cubicBezTo>
                    <a:pt x="25754" y="0"/>
                    <a:pt x="25346" y="204"/>
                    <a:pt x="25118" y="612"/>
                  </a:cubicBezTo>
                  <a:lnTo>
                    <a:pt x="881" y="45366"/>
                  </a:lnTo>
                  <a:cubicBezTo>
                    <a:pt x="0" y="46997"/>
                    <a:pt x="1012" y="49020"/>
                    <a:pt x="2871" y="49281"/>
                  </a:cubicBezTo>
                  <a:cubicBezTo>
                    <a:pt x="10586" y="50423"/>
                    <a:pt x="18365" y="50993"/>
                    <a:pt x="26149" y="50993"/>
                  </a:cubicBezTo>
                  <a:cubicBezTo>
                    <a:pt x="33933" y="50993"/>
                    <a:pt x="41721" y="50423"/>
                    <a:pt x="49452" y="49281"/>
                  </a:cubicBezTo>
                  <a:cubicBezTo>
                    <a:pt x="51312" y="49020"/>
                    <a:pt x="52323" y="46997"/>
                    <a:pt x="51409" y="45366"/>
                  </a:cubicBezTo>
                  <a:lnTo>
                    <a:pt x="27205" y="612"/>
                  </a:lnTo>
                  <a:cubicBezTo>
                    <a:pt x="26977" y="204"/>
                    <a:pt x="26569" y="0"/>
                    <a:pt x="261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809;p51">
              <a:extLst>
                <a:ext uri="{FF2B5EF4-FFF2-40B4-BE49-F238E27FC236}">
                  <a16:creationId xmlns:a16="http://schemas.microsoft.com/office/drawing/2014/main" id="{65DD173A-0E46-4B53-98C4-85CA22A8B255}"/>
                </a:ext>
              </a:extLst>
            </p:cNvPr>
            <p:cNvSpPr/>
            <p:nvPr/>
          </p:nvSpPr>
          <p:spPr>
            <a:xfrm>
              <a:off x="7110427" y="2182629"/>
              <a:ext cx="162215" cy="133181"/>
            </a:xfrm>
            <a:custGeom>
              <a:avLst/>
              <a:gdLst/>
              <a:ahLst/>
              <a:cxnLst/>
              <a:rect l="l" t="t" r="r" b="b"/>
              <a:pathLst>
                <a:path w="40646" h="33371" extrusionOk="0">
                  <a:moveTo>
                    <a:pt x="34447" y="0"/>
                  </a:moveTo>
                  <a:cubicBezTo>
                    <a:pt x="25868" y="7633"/>
                    <a:pt x="16311" y="13211"/>
                    <a:pt x="7862" y="17028"/>
                  </a:cubicBezTo>
                  <a:lnTo>
                    <a:pt x="490" y="30630"/>
                  </a:lnTo>
                  <a:cubicBezTo>
                    <a:pt x="1" y="31544"/>
                    <a:pt x="99" y="32588"/>
                    <a:pt x="621" y="33371"/>
                  </a:cubicBezTo>
                  <a:cubicBezTo>
                    <a:pt x="11614" y="29913"/>
                    <a:pt x="26945" y="22867"/>
                    <a:pt x="40645" y="11417"/>
                  </a:cubicBezTo>
                  <a:lnTo>
                    <a:pt x="344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810;p51">
              <a:extLst>
                <a:ext uri="{FF2B5EF4-FFF2-40B4-BE49-F238E27FC236}">
                  <a16:creationId xmlns:a16="http://schemas.microsoft.com/office/drawing/2014/main" id="{CE970A9E-7961-4BD4-B03E-C4EF3D0FCF7B}"/>
                </a:ext>
              </a:extLst>
            </p:cNvPr>
            <p:cNvSpPr/>
            <p:nvPr/>
          </p:nvSpPr>
          <p:spPr>
            <a:xfrm>
              <a:off x="6753204" y="2118970"/>
              <a:ext cx="188511" cy="231078"/>
            </a:xfrm>
            <a:custGeom>
              <a:avLst/>
              <a:gdLst/>
              <a:ahLst/>
              <a:cxnLst/>
              <a:rect l="l" t="t" r="r" b="b"/>
              <a:pathLst>
                <a:path w="47235" h="57901" extrusionOk="0">
                  <a:moveTo>
                    <a:pt x="23618" y="0"/>
                  </a:moveTo>
                  <a:cubicBezTo>
                    <a:pt x="10570" y="0"/>
                    <a:pt x="1" y="10569"/>
                    <a:pt x="1" y="23617"/>
                  </a:cubicBezTo>
                  <a:cubicBezTo>
                    <a:pt x="1" y="36665"/>
                    <a:pt x="10570" y="57901"/>
                    <a:pt x="23618" y="57901"/>
                  </a:cubicBezTo>
                  <a:cubicBezTo>
                    <a:pt x="36666" y="57901"/>
                    <a:pt x="47235" y="36665"/>
                    <a:pt x="47235" y="23617"/>
                  </a:cubicBezTo>
                  <a:cubicBezTo>
                    <a:pt x="47235" y="10569"/>
                    <a:pt x="36666" y="0"/>
                    <a:pt x="23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811;p51">
              <a:extLst>
                <a:ext uri="{FF2B5EF4-FFF2-40B4-BE49-F238E27FC236}">
                  <a16:creationId xmlns:a16="http://schemas.microsoft.com/office/drawing/2014/main" id="{5BF562C6-8414-451C-8CCF-B993B1162BFC}"/>
                </a:ext>
              </a:extLst>
            </p:cNvPr>
            <p:cNvSpPr/>
            <p:nvPr/>
          </p:nvSpPr>
          <p:spPr>
            <a:xfrm>
              <a:off x="6753204" y="2119361"/>
              <a:ext cx="146590" cy="230687"/>
            </a:xfrm>
            <a:custGeom>
              <a:avLst/>
              <a:gdLst/>
              <a:ahLst/>
              <a:cxnLst/>
              <a:rect l="l" t="t" r="r" b="b"/>
              <a:pathLst>
                <a:path w="36731" h="57803" extrusionOk="0">
                  <a:moveTo>
                    <a:pt x="21302" y="0"/>
                  </a:moveTo>
                  <a:cubicBezTo>
                    <a:pt x="9330" y="1174"/>
                    <a:pt x="1" y="11254"/>
                    <a:pt x="1" y="23519"/>
                  </a:cubicBezTo>
                  <a:cubicBezTo>
                    <a:pt x="1" y="36567"/>
                    <a:pt x="10570" y="57803"/>
                    <a:pt x="23618" y="57803"/>
                  </a:cubicBezTo>
                  <a:cubicBezTo>
                    <a:pt x="28478" y="57803"/>
                    <a:pt x="32980" y="54867"/>
                    <a:pt x="36731" y="50528"/>
                  </a:cubicBezTo>
                  <a:lnTo>
                    <a:pt x="36731" y="50528"/>
                  </a:lnTo>
                  <a:cubicBezTo>
                    <a:pt x="36030" y="50605"/>
                    <a:pt x="35350" y="50643"/>
                    <a:pt x="34690" y="50643"/>
                  </a:cubicBezTo>
                  <a:cubicBezTo>
                    <a:pt x="13540" y="50643"/>
                    <a:pt x="13172" y="12116"/>
                    <a:pt x="213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812;p51">
              <a:extLst>
                <a:ext uri="{FF2B5EF4-FFF2-40B4-BE49-F238E27FC236}">
                  <a16:creationId xmlns:a16="http://schemas.microsoft.com/office/drawing/2014/main" id="{DC7AE502-BC4E-4806-ACE9-837664759D6F}"/>
                </a:ext>
              </a:extLst>
            </p:cNvPr>
            <p:cNvSpPr/>
            <p:nvPr/>
          </p:nvSpPr>
          <p:spPr>
            <a:xfrm>
              <a:off x="7234883" y="2353169"/>
              <a:ext cx="24480" cy="37367"/>
            </a:xfrm>
            <a:custGeom>
              <a:avLst/>
              <a:gdLst/>
              <a:ahLst/>
              <a:cxnLst/>
              <a:rect l="l" t="t" r="r" b="b"/>
              <a:pathLst>
                <a:path w="6134" h="9363" extrusionOk="0">
                  <a:moveTo>
                    <a:pt x="3067" y="0"/>
                  </a:moveTo>
                  <a:cubicBezTo>
                    <a:pt x="1371" y="0"/>
                    <a:pt x="0" y="1370"/>
                    <a:pt x="0" y="3034"/>
                  </a:cubicBezTo>
                  <a:lnTo>
                    <a:pt x="0" y="6296"/>
                  </a:lnTo>
                  <a:cubicBezTo>
                    <a:pt x="0" y="7992"/>
                    <a:pt x="1371" y="9362"/>
                    <a:pt x="3067" y="9362"/>
                  </a:cubicBezTo>
                  <a:cubicBezTo>
                    <a:pt x="4763" y="9362"/>
                    <a:pt x="6133" y="7992"/>
                    <a:pt x="6133" y="6296"/>
                  </a:cubicBezTo>
                  <a:lnTo>
                    <a:pt x="6133" y="3034"/>
                  </a:lnTo>
                  <a:cubicBezTo>
                    <a:pt x="6133" y="1370"/>
                    <a:pt x="4763" y="0"/>
                    <a:pt x="3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813;p51">
              <a:extLst>
                <a:ext uri="{FF2B5EF4-FFF2-40B4-BE49-F238E27FC236}">
                  <a16:creationId xmlns:a16="http://schemas.microsoft.com/office/drawing/2014/main" id="{78DD9562-2AF7-4C23-8D00-F76E0E4C1DE7}"/>
                </a:ext>
              </a:extLst>
            </p:cNvPr>
            <p:cNvSpPr/>
            <p:nvPr/>
          </p:nvSpPr>
          <p:spPr>
            <a:xfrm>
              <a:off x="7254020" y="2391314"/>
              <a:ext cx="51946" cy="26691"/>
            </a:xfrm>
            <a:custGeom>
              <a:avLst/>
              <a:gdLst/>
              <a:ahLst/>
              <a:cxnLst/>
              <a:rect l="l" t="t" r="r" b="b"/>
              <a:pathLst>
                <a:path w="13016" h="6688" extrusionOk="0">
                  <a:moveTo>
                    <a:pt x="6525" y="0"/>
                  </a:moveTo>
                  <a:cubicBezTo>
                    <a:pt x="2936" y="0"/>
                    <a:pt x="1" y="1501"/>
                    <a:pt x="1" y="3360"/>
                  </a:cubicBezTo>
                  <a:cubicBezTo>
                    <a:pt x="1" y="5187"/>
                    <a:pt x="2936" y="6687"/>
                    <a:pt x="6525" y="6687"/>
                  </a:cubicBezTo>
                  <a:cubicBezTo>
                    <a:pt x="10113" y="6687"/>
                    <a:pt x="13016" y="5187"/>
                    <a:pt x="13016" y="3360"/>
                  </a:cubicBezTo>
                  <a:cubicBezTo>
                    <a:pt x="13016" y="1501"/>
                    <a:pt x="10113" y="0"/>
                    <a:pt x="6525" y="0"/>
                  </a:cubicBezTo>
                  <a:close/>
                </a:path>
              </a:pathLst>
            </a:custGeom>
            <a:solidFill>
              <a:srgbClr val="FF9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814;p51">
              <a:extLst>
                <a:ext uri="{FF2B5EF4-FFF2-40B4-BE49-F238E27FC236}">
                  <a16:creationId xmlns:a16="http://schemas.microsoft.com/office/drawing/2014/main" id="{A9F1E8D5-7E25-4C04-8755-66382617025F}"/>
                </a:ext>
              </a:extLst>
            </p:cNvPr>
            <p:cNvSpPr/>
            <p:nvPr/>
          </p:nvSpPr>
          <p:spPr>
            <a:xfrm>
              <a:off x="7079705" y="2391314"/>
              <a:ext cx="51946" cy="26691"/>
            </a:xfrm>
            <a:custGeom>
              <a:avLst/>
              <a:gdLst/>
              <a:ahLst/>
              <a:cxnLst/>
              <a:rect l="l" t="t" r="r" b="b"/>
              <a:pathLst>
                <a:path w="13016" h="6688" extrusionOk="0">
                  <a:moveTo>
                    <a:pt x="6525" y="0"/>
                  </a:moveTo>
                  <a:cubicBezTo>
                    <a:pt x="2904" y="0"/>
                    <a:pt x="1" y="1501"/>
                    <a:pt x="1" y="3360"/>
                  </a:cubicBezTo>
                  <a:cubicBezTo>
                    <a:pt x="1" y="5187"/>
                    <a:pt x="2904" y="6687"/>
                    <a:pt x="6525" y="6687"/>
                  </a:cubicBezTo>
                  <a:cubicBezTo>
                    <a:pt x="10113" y="6687"/>
                    <a:pt x="13016" y="5187"/>
                    <a:pt x="13016" y="3360"/>
                  </a:cubicBezTo>
                  <a:cubicBezTo>
                    <a:pt x="13016" y="1501"/>
                    <a:pt x="10113" y="0"/>
                    <a:pt x="6525" y="0"/>
                  </a:cubicBezTo>
                  <a:close/>
                </a:path>
              </a:pathLst>
            </a:custGeom>
            <a:solidFill>
              <a:srgbClr val="FF9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8C9D371-DF9E-4180-96C2-0C480443EB35}"/>
              </a:ext>
            </a:extLst>
          </p:cNvPr>
          <p:cNvSpPr/>
          <p:nvPr/>
        </p:nvSpPr>
        <p:spPr>
          <a:xfrm>
            <a:off x="833636" y="2013442"/>
            <a:ext cx="7476727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44053"/>
                </a:solidFill>
                <a:effectLst/>
                <a:latin typeface="Kristen ITC" panose="03050502040202030202" pitchFamily="66" charset="0"/>
              </a:rPr>
              <a:t>Thanxx</a:t>
            </a:r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44053"/>
                </a:solidFill>
                <a:effectLst/>
                <a:latin typeface="Kristen ITC" panose="03050502040202030202" pitchFamily="66" charset="0"/>
              </a:rPr>
              <a:t> for watching!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5D4C0D-C9E5-4E44-A1E2-D18C8A3C092B}"/>
              </a:ext>
            </a:extLst>
          </p:cNvPr>
          <p:cNvSpPr/>
          <p:nvPr/>
        </p:nvSpPr>
        <p:spPr>
          <a:xfrm>
            <a:off x="833636" y="1748759"/>
            <a:ext cx="7476727" cy="1336695"/>
          </a:xfrm>
          <a:custGeom>
            <a:avLst/>
            <a:gdLst>
              <a:gd name="connsiteX0" fmla="*/ 0 w 7476727"/>
              <a:gd name="connsiteY0" fmla="*/ 0 h 1336695"/>
              <a:gd name="connsiteX1" fmla="*/ 530168 w 7476727"/>
              <a:gd name="connsiteY1" fmla="*/ 0 h 1336695"/>
              <a:gd name="connsiteX2" fmla="*/ 1060336 w 7476727"/>
              <a:gd name="connsiteY2" fmla="*/ 0 h 1336695"/>
              <a:gd name="connsiteX3" fmla="*/ 1665271 w 7476727"/>
              <a:gd name="connsiteY3" fmla="*/ 0 h 1336695"/>
              <a:gd name="connsiteX4" fmla="*/ 2344973 w 7476727"/>
              <a:gd name="connsiteY4" fmla="*/ 0 h 1336695"/>
              <a:gd name="connsiteX5" fmla="*/ 3174210 w 7476727"/>
              <a:gd name="connsiteY5" fmla="*/ 0 h 1336695"/>
              <a:gd name="connsiteX6" fmla="*/ 3928680 w 7476727"/>
              <a:gd name="connsiteY6" fmla="*/ 0 h 1336695"/>
              <a:gd name="connsiteX7" fmla="*/ 4608383 w 7476727"/>
              <a:gd name="connsiteY7" fmla="*/ 0 h 1336695"/>
              <a:gd name="connsiteX8" fmla="*/ 5437620 w 7476727"/>
              <a:gd name="connsiteY8" fmla="*/ 0 h 1336695"/>
              <a:gd name="connsiteX9" fmla="*/ 6117322 w 7476727"/>
              <a:gd name="connsiteY9" fmla="*/ 0 h 1336695"/>
              <a:gd name="connsiteX10" fmla="*/ 6647490 w 7476727"/>
              <a:gd name="connsiteY10" fmla="*/ 0 h 1336695"/>
              <a:gd name="connsiteX11" fmla="*/ 7476727 w 7476727"/>
              <a:gd name="connsiteY11" fmla="*/ 0 h 1336695"/>
              <a:gd name="connsiteX12" fmla="*/ 7476727 w 7476727"/>
              <a:gd name="connsiteY12" fmla="*/ 654981 h 1336695"/>
              <a:gd name="connsiteX13" fmla="*/ 7476727 w 7476727"/>
              <a:gd name="connsiteY13" fmla="*/ 1336695 h 1336695"/>
              <a:gd name="connsiteX14" fmla="*/ 6797025 w 7476727"/>
              <a:gd name="connsiteY14" fmla="*/ 1336695 h 1336695"/>
              <a:gd name="connsiteX15" fmla="*/ 6117322 w 7476727"/>
              <a:gd name="connsiteY15" fmla="*/ 1336695 h 1336695"/>
              <a:gd name="connsiteX16" fmla="*/ 5587154 w 7476727"/>
              <a:gd name="connsiteY16" fmla="*/ 1336695 h 1336695"/>
              <a:gd name="connsiteX17" fmla="*/ 4907452 w 7476727"/>
              <a:gd name="connsiteY17" fmla="*/ 1336695 h 1336695"/>
              <a:gd name="connsiteX18" fmla="*/ 4078215 w 7476727"/>
              <a:gd name="connsiteY18" fmla="*/ 1336695 h 1336695"/>
              <a:gd name="connsiteX19" fmla="*/ 3548047 w 7476727"/>
              <a:gd name="connsiteY19" fmla="*/ 1336695 h 1336695"/>
              <a:gd name="connsiteX20" fmla="*/ 2718810 w 7476727"/>
              <a:gd name="connsiteY20" fmla="*/ 1336695 h 1336695"/>
              <a:gd name="connsiteX21" fmla="*/ 2113875 w 7476727"/>
              <a:gd name="connsiteY21" fmla="*/ 1336695 h 1336695"/>
              <a:gd name="connsiteX22" fmla="*/ 1508939 w 7476727"/>
              <a:gd name="connsiteY22" fmla="*/ 1336695 h 1336695"/>
              <a:gd name="connsiteX23" fmla="*/ 754470 w 7476727"/>
              <a:gd name="connsiteY23" fmla="*/ 1336695 h 1336695"/>
              <a:gd name="connsiteX24" fmla="*/ 0 w 7476727"/>
              <a:gd name="connsiteY24" fmla="*/ 1336695 h 1336695"/>
              <a:gd name="connsiteX25" fmla="*/ 0 w 7476727"/>
              <a:gd name="connsiteY25" fmla="*/ 654981 h 1336695"/>
              <a:gd name="connsiteX26" fmla="*/ 0 w 7476727"/>
              <a:gd name="connsiteY26" fmla="*/ 0 h 13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476727" h="1336695" extrusionOk="0">
                <a:moveTo>
                  <a:pt x="0" y="0"/>
                </a:moveTo>
                <a:cubicBezTo>
                  <a:pt x="158497" y="-13741"/>
                  <a:pt x="392230" y="-14958"/>
                  <a:pt x="530168" y="0"/>
                </a:cubicBezTo>
                <a:cubicBezTo>
                  <a:pt x="668106" y="14958"/>
                  <a:pt x="814600" y="-2981"/>
                  <a:pt x="1060336" y="0"/>
                </a:cubicBezTo>
                <a:cubicBezTo>
                  <a:pt x="1306072" y="2981"/>
                  <a:pt x="1511726" y="-3379"/>
                  <a:pt x="1665271" y="0"/>
                </a:cubicBezTo>
                <a:cubicBezTo>
                  <a:pt x="1818817" y="3379"/>
                  <a:pt x="2147957" y="-20486"/>
                  <a:pt x="2344973" y="0"/>
                </a:cubicBezTo>
                <a:cubicBezTo>
                  <a:pt x="2541989" y="20486"/>
                  <a:pt x="2908116" y="-36094"/>
                  <a:pt x="3174210" y="0"/>
                </a:cubicBezTo>
                <a:cubicBezTo>
                  <a:pt x="3440304" y="36094"/>
                  <a:pt x="3626567" y="-8189"/>
                  <a:pt x="3928680" y="0"/>
                </a:cubicBezTo>
                <a:cubicBezTo>
                  <a:pt x="4230793" y="8189"/>
                  <a:pt x="4371640" y="26946"/>
                  <a:pt x="4608383" y="0"/>
                </a:cubicBezTo>
                <a:cubicBezTo>
                  <a:pt x="4845126" y="-26946"/>
                  <a:pt x="5266665" y="35779"/>
                  <a:pt x="5437620" y="0"/>
                </a:cubicBezTo>
                <a:cubicBezTo>
                  <a:pt x="5608575" y="-35779"/>
                  <a:pt x="5874556" y="-21433"/>
                  <a:pt x="6117322" y="0"/>
                </a:cubicBezTo>
                <a:cubicBezTo>
                  <a:pt x="6360088" y="21433"/>
                  <a:pt x="6538822" y="26474"/>
                  <a:pt x="6647490" y="0"/>
                </a:cubicBezTo>
                <a:cubicBezTo>
                  <a:pt x="6756158" y="-26474"/>
                  <a:pt x="7067211" y="-17583"/>
                  <a:pt x="7476727" y="0"/>
                </a:cubicBezTo>
                <a:cubicBezTo>
                  <a:pt x="7487798" y="231552"/>
                  <a:pt x="7487106" y="327539"/>
                  <a:pt x="7476727" y="654981"/>
                </a:cubicBezTo>
                <a:cubicBezTo>
                  <a:pt x="7466348" y="982423"/>
                  <a:pt x="7467565" y="1157017"/>
                  <a:pt x="7476727" y="1336695"/>
                </a:cubicBezTo>
                <a:cubicBezTo>
                  <a:pt x="7323855" y="1303604"/>
                  <a:pt x="7050681" y="1360518"/>
                  <a:pt x="6797025" y="1336695"/>
                </a:cubicBezTo>
                <a:cubicBezTo>
                  <a:pt x="6543369" y="1312872"/>
                  <a:pt x="6393738" y="1352124"/>
                  <a:pt x="6117322" y="1336695"/>
                </a:cubicBezTo>
                <a:cubicBezTo>
                  <a:pt x="5840906" y="1321266"/>
                  <a:pt x="5839222" y="1352753"/>
                  <a:pt x="5587154" y="1336695"/>
                </a:cubicBezTo>
                <a:cubicBezTo>
                  <a:pt x="5335086" y="1320637"/>
                  <a:pt x="5050770" y="1338167"/>
                  <a:pt x="4907452" y="1336695"/>
                </a:cubicBezTo>
                <a:cubicBezTo>
                  <a:pt x="4764134" y="1335223"/>
                  <a:pt x="4398300" y="1298405"/>
                  <a:pt x="4078215" y="1336695"/>
                </a:cubicBezTo>
                <a:cubicBezTo>
                  <a:pt x="3758130" y="1374985"/>
                  <a:pt x="3807374" y="1348847"/>
                  <a:pt x="3548047" y="1336695"/>
                </a:cubicBezTo>
                <a:cubicBezTo>
                  <a:pt x="3288720" y="1324543"/>
                  <a:pt x="2952635" y="1312481"/>
                  <a:pt x="2718810" y="1336695"/>
                </a:cubicBezTo>
                <a:cubicBezTo>
                  <a:pt x="2484985" y="1360909"/>
                  <a:pt x="2320878" y="1364625"/>
                  <a:pt x="2113875" y="1336695"/>
                </a:cubicBezTo>
                <a:cubicBezTo>
                  <a:pt x="1906873" y="1308765"/>
                  <a:pt x="1738345" y="1313382"/>
                  <a:pt x="1508939" y="1336695"/>
                </a:cubicBezTo>
                <a:cubicBezTo>
                  <a:pt x="1279533" y="1360008"/>
                  <a:pt x="1046264" y="1328939"/>
                  <a:pt x="754470" y="1336695"/>
                </a:cubicBezTo>
                <a:cubicBezTo>
                  <a:pt x="462676" y="1344451"/>
                  <a:pt x="322022" y="1301134"/>
                  <a:pt x="0" y="1336695"/>
                </a:cubicBezTo>
                <a:cubicBezTo>
                  <a:pt x="-24155" y="1019020"/>
                  <a:pt x="6199" y="967210"/>
                  <a:pt x="0" y="654981"/>
                </a:cubicBezTo>
                <a:cubicBezTo>
                  <a:pt x="-6199" y="342752"/>
                  <a:pt x="-3683" y="297740"/>
                  <a:pt x="0" y="0"/>
                </a:cubicBezTo>
                <a:close/>
              </a:path>
            </a:pathLst>
          </a:custGeom>
          <a:noFill/>
          <a:ln>
            <a:solidFill>
              <a:srgbClr val="C44053"/>
            </a:solidFill>
            <a:prstDash val="lgDash"/>
            <a:extLst>
              <a:ext uri="{C807C97D-BFC1-408E-A445-0C87EB9F89A2}">
                <ask:lineSketchStyleProps xmlns:ask="http://schemas.microsoft.com/office/drawing/2018/sketchyshapes" xmlns="" sd="385577238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4053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691669-21DF-42D4-AD8A-FFDE6CB58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403" y="3350137"/>
            <a:ext cx="1927193" cy="16509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5186694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 -2.83951E-6 L 0 -0.07222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7"/>
          <p:cNvSpPr txBox="1">
            <a:spLocks noGrp="1"/>
          </p:cNvSpPr>
          <p:nvPr>
            <p:ph type="title"/>
          </p:nvPr>
        </p:nvSpPr>
        <p:spPr>
          <a:xfrm>
            <a:off x="760241" y="1264308"/>
            <a:ext cx="2840400" cy="90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Nhóm 1</a:t>
            </a:r>
            <a:endParaRPr dirty="0"/>
          </a:p>
        </p:txBody>
      </p:sp>
      <p:sp>
        <p:nvSpPr>
          <p:cNvPr id="314" name="Google Shape;314;p37"/>
          <p:cNvSpPr txBox="1">
            <a:spLocks noGrp="1"/>
          </p:cNvSpPr>
          <p:nvPr>
            <p:ph type="subTitle" idx="1"/>
          </p:nvPr>
        </p:nvSpPr>
        <p:spPr>
          <a:xfrm>
            <a:off x="1208032" y="2198180"/>
            <a:ext cx="3913500" cy="9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/>
              <a:t>Thành</a:t>
            </a:r>
            <a:r>
              <a:rPr lang="en-US" sz="2000" dirty="0"/>
              <a:t> </a:t>
            </a:r>
            <a:r>
              <a:rPr lang="en-US" sz="2000" dirty="0" err="1"/>
              <a:t>viên</a:t>
            </a:r>
            <a:r>
              <a:rPr lang="en-US" sz="2000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18521476: Nguyễn Phương Thùy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17520258: </a:t>
            </a:r>
            <a:r>
              <a:rPr lang="en-US" sz="2000" dirty="0" err="1"/>
              <a:t>Vũ</a:t>
            </a:r>
            <a:r>
              <a:rPr lang="en-US" sz="2000" dirty="0"/>
              <a:t> </a:t>
            </a:r>
            <a:r>
              <a:rPr lang="en-US" sz="2000" dirty="0" err="1"/>
              <a:t>Hà</a:t>
            </a:r>
            <a:r>
              <a:rPr lang="en-US" sz="2000" dirty="0"/>
              <a:t> Anh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17520860: </a:t>
            </a:r>
            <a:r>
              <a:rPr lang="en-US" sz="2000" dirty="0" err="1"/>
              <a:t>Phạm</a:t>
            </a:r>
            <a:r>
              <a:rPr lang="en-US" sz="2000" dirty="0"/>
              <a:t> Thùy Nhung</a:t>
            </a:r>
            <a:endParaRPr sz="2000" dirty="0"/>
          </a:p>
        </p:txBody>
      </p:sp>
      <p:sp>
        <p:nvSpPr>
          <p:cNvPr id="315" name="Google Shape;315;p37"/>
          <p:cNvSpPr/>
          <p:nvPr/>
        </p:nvSpPr>
        <p:spPr>
          <a:xfrm>
            <a:off x="3874151" y="4224967"/>
            <a:ext cx="7375" cy="6082"/>
          </a:xfrm>
          <a:custGeom>
            <a:avLst/>
            <a:gdLst/>
            <a:ahLst/>
            <a:cxnLst/>
            <a:rect l="l" t="t" r="r" b="b"/>
            <a:pathLst>
              <a:path w="462" h="381" extrusionOk="0">
                <a:moveTo>
                  <a:pt x="193" y="0"/>
                </a:moveTo>
                <a:cubicBezTo>
                  <a:pt x="6" y="0"/>
                  <a:pt x="1" y="381"/>
                  <a:pt x="177" y="381"/>
                </a:cubicBezTo>
                <a:cubicBezTo>
                  <a:pt x="193" y="381"/>
                  <a:pt x="211" y="378"/>
                  <a:pt x="231" y="370"/>
                </a:cubicBezTo>
                <a:cubicBezTo>
                  <a:pt x="251" y="378"/>
                  <a:pt x="269" y="381"/>
                  <a:pt x="286" y="381"/>
                </a:cubicBezTo>
                <a:cubicBezTo>
                  <a:pt x="461" y="381"/>
                  <a:pt x="456" y="0"/>
                  <a:pt x="270" y="0"/>
                </a:cubicBezTo>
                <a:cubicBezTo>
                  <a:pt x="258" y="0"/>
                  <a:pt x="245" y="2"/>
                  <a:pt x="231" y="5"/>
                </a:cubicBezTo>
                <a:cubicBezTo>
                  <a:pt x="218" y="2"/>
                  <a:pt x="205" y="0"/>
                  <a:pt x="193" y="0"/>
                </a:cubicBezTo>
                <a:close/>
              </a:path>
            </a:pathLst>
          </a:custGeom>
          <a:solidFill>
            <a:srgbClr val="E0CA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7"/>
          <p:cNvSpPr/>
          <p:nvPr/>
        </p:nvSpPr>
        <p:spPr>
          <a:xfrm>
            <a:off x="3788321" y="4084704"/>
            <a:ext cx="13919" cy="8636"/>
          </a:xfrm>
          <a:custGeom>
            <a:avLst/>
            <a:gdLst/>
            <a:ahLst/>
            <a:cxnLst/>
            <a:rect l="l" t="t" r="r" b="b"/>
            <a:pathLst>
              <a:path w="872" h="541" extrusionOk="0">
                <a:moveTo>
                  <a:pt x="485" y="0"/>
                </a:moveTo>
                <a:cubicBezTo>
                  <a:pt x="415" y="0"/>
                  <a:pt x="345" y="21"/>
                  <a:pt x="289" y="69"/>
                </a:cubicBezTo>
                <a:lnTo>
                  <a:pt x="198" y="130"/>
                </a:lnTo>
                <a:cubicBezTo>
                  <a:pt x="0" y="327"/>
                  <a:pt x="199" y="541"/>
                  <a:pt x="417" y="541"/>
                </a:cubicBezTo>
                <a:cubicBezTo>
                  <a:pt x="500" y="541"/>
                  <a:pt x="586" y="509"/>
                  <a:pt x="654" y="434"/>
                </a:cubicBezTo>
                <a:cubicBezTo>
                  <a:pt x="684" y="403"/>
                  <a:pt x="684" y="373"/>
                  <a:pt x="714" y="342"/>
                </a:cubicBezTo>
                <a:cubicBezTo>
                  <a:pt x="871" y="163"/>
                  <a:pt x="681" y="0"/>
                  <a:pt x="485" y="0"/>
                </a:cubicBezTo>
                <a:close/>
              </a:path>
            </a:pathLst>
          </a:custGeom>
          <a:solidFill>
            <a:srgbClr val="E0CA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7"/>
          <p:cNvSpPr/>
          <p:nvPr/>
        </p:nvSpPr>
        <p:spPr>
          <a:xfrm>
            <a:off x="3783229" y="4187678"/>
            <a:ext cx="9705" cy="7295"/>
          </a:xfrm>
          <a:custGeom>
            <a:avLst/>
            <a:gdLst/>
            <a:ahLst/>
            <a:cxnLst/>
            <a:rect l="l" t="t" r="r" b="b"/>
            <a:pathLst>
              <a:path w="608" h="457" extrusionOk="0">
                <a:moveTo>
                  <a:pt x="304" y="1"/>
                </a:moveTo>
                <a:cubicBezTo>
                  <a:pt x="0" y="1"/>
                  <a:pt x="0" y="457"/>
                  <a:pt x="304" y="457"/>
                </a:cubicBezTo>
                <a:cubicBezTo>
                  <a:pt x="608" y="457"/>
                  <a:pt x="608" y="1"/>
                  <a:pt x="304" y="1"/>
                </a:cubicBezTo>
                <a:close/>
              </a:path>
            </a:pathLst>
          </a:custGeom>
          <a:solidFill>
            <a:srgbClr val="E0CA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7"/>
          <p:cNvSpPr/>
          <p:nvPr/>
        </p:nvSpPr>
        <p:spPr>
          <a:xfrm>
            <a:off x="3827014" y="3960596"/>
            <a:ext cx="9003" cy="8300"/>
          </a:xfrm>
          <a:custGeom>
            <a:avLst/>
            <a:gdLst/>
            <a:ahLst/>
            <a:cxnLst/>
            <a:rect l="l" t="t" r="r" b="b"/>
            <a:pathLst>
              <a:path w="564" h="520" extrusionOk="0">
                <a:moveTo>
                  <a:pt x="274" y="1"/>
                </a:moveTo>
                <a:cubicBezTo>
                  <a:pt x="0" y="1"/>
                  <a:pt x="0" y="520"/>
                  <a:pt x="274" y="520"/>
                </a:cubicBezTo>
                <a:cubicBezTo>
                  <a:pt x="281" y="520"/>
                  <a:pt x="289" y="519"/>
                  <a:pt x="297" y="518"/>
                </a:cubicBezTo>
                <a:cubicBezTo>
                  <a:pt x="304" y="519"/>
                  <a:pt x="310" y="520"/>
                  <a:pt x="317" y="520"/>
                </a:cubicBezTo>
                <a:cubicBezTo>
                  <a:pt x="563" y="520"/>
                  <a:pt x="563" y="1"/>
                  <a:pt x="317" y="1"/>
                </a:cubicBezTo>
                <a:cubicBezTo>
                  <a:pt x="310" y="1"/>
                  <a:pt x="304" y="1"/>
                  <a:pt x="297" y="2"/>
                </a:cubicBezTo>
                <a:cubicBezTo>
                  <a:pt x="289" y="1"/>
                  <a:pt x="281" y="1"/>
                  <a:pt x="274" y="1"/>
                </a:cubicBezTo>
                <a:close/>
              </a:path>
            </a:pathLst>
          </a:custGeom>
          <a:solidFill>
            <a:srgbClr val="E0CA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37"/>
          <p:cNvGrpSpPr/>
          <p:nvPr/>
        </p:nvGrpSpPr>
        <p:grpSpPr>
          <a:xfrm>
            <a:off x="6308993" y="1951186"/>
            <a:ext cx="2216521" cy="2663486"/>
            <a:chOff x="6308993" y="1951186"/>
            <a:chExt cx="2216521" cy="2663486"/>
          </a:xfrm>
        </p:grpSpPr>
        <p:grpSp>
          <p:nvGrpSpPr>
            <p:cNvPr id="320" name="Google Shape;320;p37"/>
            <p:cNvGrpSpPr/>
            <p:nvPr/>
          </p:nvGrpSpPr>
          <p:grpSpPr>
            <a:xfrm>
              <a:off x="6308993" y="2113413"/>
              <a:ext cx="2216521" cy="2501260"/>
              <a:chOff x="3636693" y="2152763"/>
              <a:chExt cx="2216521" cy="2501260"/>
            </a:xfrm>
          </p:grpSpPr>
          <p:sp>
            <p:nvSpPr>
              <p:cNvPr id="321" name="Google Shape;321;p37"/>
              <p:cNvSpPr/>
              <p:nvPr/>
            </p:nvSpPr>
            <p:spPr>
              <a:xfrm>
                <a:off x="3781760" y="4087737"/>
                <a:ext cx="1905859" cy="477438"/>
              </a:xfrm>
              <a:custGeom>
                <a:avLst/>
                <a:gdLst/>
                <a:ahLst/>
                <a:cxnLst/>
                <a:rect l="l" t="t" r="r" b="b"/>
                <a:pathLst>
                  <a:path w="119396" h="29910" extrusionOk="0">
                    <a:moveTo>
                      <a:pt x="59698" y="0"/>
                    </a:moveTo>
                    <a:cubicBezTo>
                      <a:pt x="26719" y="0"/>
                      <a:pt x="1" y="6718"/>
                      <a:pt x="1" y="14955"/>
                    </a:cubicBezTo>
                    <a:cubicBezTo>
                      <a:pt x="1" y="23223"/>
                      <a:pt x="26719" y="29910"/>
                      <a:pt x="59698" y="29910"/>
                    </a:cubicBezTo>
                    <a:cubicBezTo>
                      <a:pt x="92677" y="29910"/>
                      <a:pt x="119395" y="23223"/>
                      <a:pt x="119395" y="14955"/>
                    </a:cubicBezTo>
                    <a:cubicBezTo>
                      <a:pt x="119395" y="6718"/>
                      <a:pt x="92677" y="0"/>
                      <a:pt x="59698" y="0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37"/>
              <p:cNvSpPr/>
              <p:nvPr/>
            </p:nvSpPr>
            <p:spPr>
              <a:xfrm>
                <a:off x="3637172" y="3838291"/>
                <a:ext cx="2136804" cy="815732"/>
              </a:xfrm>
              <a:custGeom>
                <a:avLst/>
                <a:gdLst/>
                <a:ahLst/>
                <a:cxnLst/>
                <a:rect l="l" t="t" r="r" b="b"/>
                <a:pathLst>
                  <a:path w="133864" h="51103" extrusionOk="0">
                    <a:moveTo>
                      <a:pt x="26896" y="0"/>
                    </a:moveTo>
                    <a:cubicBezTo>
                      <a:pt x="23304" y="0"/>
                      <a:pt x="19610" y="683"/>
                      <a:pt x="16050" y="2436"/>
                    </a:cubicBezTo>
                    <a:cubicBezTo>
                      <a:pt x="1" y="10339"/>
                      <a:pt x="5806" y="29123"/>
                      <a:pt x="21278" y="34503"/>
                    </a:cubicBezTo>
                    <a:cubicBezTo>
                      <a:pt x="27448" y="36631"/>
                      <a:pt x="33375" y="39366"/>
                      <a:pt x="38999" y="42649"/>
                    </a:cubicBezTo>
                    <a:cubicBezTo>
                      <a:pt x="39819" y="43135"/>
                      <a:pt x="40336" y="44017"/>
                      <a:pt x="40366" y="44959"/>
                    </a:cubicBezTo>
                    <a:lnTo>
                      <a:pt x="40518" y="50005"/>
                    </a:lnTo>
                    <a:cubicBezTo>
                      <a:pt x="40371" y="50593"/>
                      <a:pt x="40837" y="51102"/>
                      <a:pt x="41373" y="51102"/>
                    </a:cubicBezTo>
                    <a:cubicBezTo>
                      <a:pt x="41502" y="51102"/>
                      <a:pt x="41635" y="51073"/>
                      <a:pt x="41765" y="51008"/>
                    </a:cubicBezTo>
                    <a:lnTo>
                      <a:pt x="50853" y="46448"/>
                    </a:lnTo>
                    <a:cubicBezTo>
                      <a:pt x="52312" y="45689"/>
                      <a:pt x="52677" y="43804"/>
                      <a:pt x="51643" y="42588"/>
                    </a:cubicBezTo>
                    <a:cubicBezTo>
                      <a:pt x="49637" y="40157"/>
                      <a:pt x="46810" y="36752"/>
                      <a:pt x="46385" y="36114"/>
                    </a:cubicBezTo>
                    <a:cubicBezTo>
                      <a:pt x="45716" y="35081"/>
                      <a:pt x="39971" y="30400"/>
                      <a:pt x="41096" y="27573"/>
                    </a:cubicBezTo>
                    <a:cubicBezTo>
                      <a:pt x="42925" y="23001"/>
                      <a:pt x="54966" y="21400"/>
                      <a:pt x="65550" y="21400"/>
                    </a:cubicBezTo>
                    <a:cubicBezTo>
                      <a:pt x="75018" y="21400"/>
                      <a:pt x="83320" y="22681"/>
                      <a:pt x="82100" y="24260"/>
                    </a:cubicBezTo>
                    <a:cubicBezTo>
                      <a:pt x="78726" y="28606"/>
                      <a:pt x="65625" y="31220"/>
                      <a:pt x="59029" y="32406"/>
                    </a:cubicBezTo>
                    <a:cubicBezTo>
                      <a:pt x="58178" y="32558"/>
                      <a:pt x="57570" y="33348"/>
                      <a:pt x="57631" y="34229"/>
                    </a:cubicBezTo>
                    <a:lnTo>
                      <a:pt x="58543" y="45385"/>
                    </a:lnTo>
                    <a:cubicBezTo>
                      <a:pt x="58626" y="46482"/>
                      <a:pt x="59541" y="47185"/>
                      <a:pt x="60500" y="47185"/>
                    </a:cubicBezTo>
                    <a:cubicBezTo>
                      <a:pt x="60949" y="47185"/>
                      <a:pt x="61408" y="47031"/>
                      <a:pt x="61795" y="46692"/>
                    </a:cubicBezTo>
                    <a:lnTo>
                      <a:pt x="67327" y="41828"/>
                    </a:lnTo>
                    <a:cubicBezTo>
                      <a:pt x="67783" y="41403"/>
                      <a:pt x="68361" y="41190"/>
                      <a:pt x="68969" y="41190"/>
                    </a:cubicBezTo>
                    <a:cubicBezTo>
                      <a:pt x="73893" y="41160"/>
                      <a:pt x="97146" y="40339"/>
                      <a:pt x="114350" y="27299"/>
                    </a:cubicBezTo>
                    <a:cubicBezTo>
                      <a:pt x="133864" y="12466"/>
                      <a:pt x="118787" y="6418"/>
                      <a:pt x="102130" y="5050"/>
                    </a:cubicBezTo>
                    <a:cubicBezTo>
                      <a:pt x="100417" y="4913"/>
                      <a:pt x="98780" y="4852"/>
                      <a:pt x="97225" y="4852"/>
                    </a:cubicBezTo>
                    <a:cubicBezTo>
                      <a:pt x="85339" y="4852"/>
                      <a:pt x="78209" y="8393"/>
                      <a:pt x="78209" y="8393"/>
                    </a:cubicBezTo>
                    <a:lnTo>
                      <a:pt x="50853" y="8393"/>
                    </a:lnTo>
                    <a:cubicBezTo>
                      <a:pt x="50853" y="8393"/>
                      <a:pt x="39497" y="0"/>
                      <a:pt x="268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7"/>
              <p:cNvSpPr/>
              <p:nvPr/>
            </p:nvSpPr>
            <p:spPr>
              <a:xfrm>
                <a:off x="4270835" y="3951401"/>
                <a:ext cx="540043" cy="222709"/>
              </a:xfrm>
              <a:custGeom>
                <a:avLst/>
                <a:gdLst/>
                <a:ahLst/>
                <a:cxnLst/>
                <a:rect l="l" t="t" r="r" b="b"/>
                <a:pathLst>
                  <a:path w="33832" h="13952" extrusionOk="0">
                    <a:moveTo>
                      <a:pt x="31247" y="0"/>
                    </a:moveTo>
                    <a:lnTo>
                      <a:pt x="1" y="13952"/>
                    </a:lnTo>
                    <a:lnTo>
                      <a:pt x="1" y="13952"/>
                    </a:lnTo>
                    <a:lnTo>
                      <a:pt x="33831" y="4256"/>
                    </a:lnTo>
                    <a:lnTo>
                      <a:pt x="31247" y="0"/>
                    </a:lnTo>
                    <a:close/>
                  </a:path>
                </a:pathLst>
              </a:custGeom>
              <a:solidFill>
                <a:srgbClr val="E83C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7"/>
              <p:cNvSpPr/>
              <p:nvPr/>
            </p:nvSpPr>
            <p:spPr>
              <a:xfrm>
                <a:off x="4618722" y="3981970"/>
                <a:ext cx="1033955" cy="605043"/>
              </a:xfrm>
              <a:custGeom>
                <a:avLst/>
                <a:gdLst/>
                <a:ahLst/>
                <a:cxnLst/>
                <a:rect l="l" t="t" r="r" b="b"/>
                <a:pathLst>
                  <a:path w="64774" h="37904" extrusionOk="0">
                    <a:moveTo>
                      <a:pt x="57388" y="0"/>
                    </a:moveTo>
                    <a:cubicBezTo>
                      <a:pt x="56597" y="3100"/>
                      <a:pt x="54348" y="8420"/>
                      <a:pt x="47965" y="13648"/>
                    </a:cubicBezTo>
                    <a:cubicBezTo>
                      <a:pt x="39910" y="20152"/>
                      <a:pt x="4681" y="30669"/>
                      <a:pt x="4681" y="30669"/>
                    </a:cubicBezTo>
                    <a:lnTo>
                      <a:pt x="0" y="37903"/>
                    </a:lnTo>
                    <a:cubicBezTo>
                      <a:pt x="92" y="37843"/>
                      <a:pt x="213" y="37751"/>
                      <a:pt x="304" y="37691"/>
                    </a:cubicBezTo>
                    <a:lnTo>
                      <a:pt x="5836" y="32827"/>
                    </a:lnTo>
                    <a:cubicBezTo>
                      <a:pt x="6292" y="32402"/>
                      <a:pt x="6870" y="32189"/>
                      <a:pt x="7478" y="32189"/>
                    </a:cubicBezTo>
                    <a:cubicBezTo>
                      <a:pt x="12402" y="32159"/>
                      <a:pt x="35655" y="31338"/>
                      <a:pt x="52859" y="18298"/>
                    </a:cubicBezTo>
                    <a:cubicBezTo>
                      <a:pt x="64774" y="9210"/>
                      <a:pt x="63771" y="3435"/>
                      <a:pt x="573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7"/>
              <p:cNvSpPr/>
              <p:nvPr/>
            </p:nvSpPr>
            <p:spPr>
              <a:xfrm>
                <a:off x="3636693" y="3838642"/>
                <a:ext cx="666179" cy="793496"/>
              </a:xfrm>
              <a:custGeom>
                <a:avLst/>
                <a:gdLst/>
                <a:ahLst/>
                <a:cxnLst/>
                <a:rect l="l" t="t" r="r" b="b"/>
                <a:pathLst>
                  <a:path w="41734" h="49710" extrusionOk="0">
                    <a:moveTo>
                      <a:pt x="26627" y="1"/>
                    </a:moveTo>
                    <a:cubicBezTo>
                      <a:pt x="22964" y="1"/>
                      <a:pt x="19347" y="822"/>
                      <a:pt x="16049" y="2414"/>
                    </a:cubicBezTo>
                    <a:cubicBezTo>
                      <a:pt x="1" y="10317"/>
                      <a:pt x="5836" y="29101"/>
                      <a:pt x="21308" y="34481"/>
                    </a:cubicBezTo>
                    <a:cubicBezTo>
                      <a:pt x="27448" y="36609"/>
                      <a:pt x="33375" y="39344"/>
                      <a:pt x="38998" y="42657"/>
                    </a:cubicBezTo>
                    <a:cubicBezTo>
                      <a:pt x="39819" y="43144"/>
                      <a:pt x="40336" y="43995"/>
                      <a:pt x="40366" y="44968"/>
                    </a:cubicBezTo>
                    <a:lnTo>
                      <a:pt x="40518" y="49709"/>
                    </a:lnTo>
                    <a:cubicBezTo>
                      <a:pt x="40579" y="49557"/>
                      <a:pt x="40640" y="49436"/>
                      <a:pt x="40700" y="49314"/>
                    </a:cubicBezTo>
                    <a:cubicBezTo>
                      <a:pt x="40883" y="48554"/>
                      <a:pt x="41339" y="44998"/>
                      <a:pt x="41430" y="44329"/>
                    </a:cubicBezTo>
                    <a:cubicBezTo>
                      <a:pt x="41734" y="41867"/>
                      <a:pt x="40184" y="38797"/>
                      <a:pt x="31338" y="33539"/>
                    </a:cubicBezTo>
                    <a:cubicBezTo>
                      <a:pt x="18815" y="26092"/>
                      <a:pt x="12736" y="16456"/>
                      <a:pt x="15867" y="9952"/>
                    </a:cubicBezTo>
                    <a:cubicBezTo>
                      <a:pt x="18998" y="3447"/>
                      <a:pt x="27873" y="1259"/>
                      <a:pt x="27873" y="1259"/>
                    </a:cubicBezTo>
                    <a:lnTo>
                      <a:pt x="27387" y="12"/>
                    </a:lnTo>
                    <a:cubicBezTo>
                      <a:pt x="27134" y="5"/>
                      <a:pt x="26880" y="1"/>
                      <a:pt x="2662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7"/>
              <p:cNvSpPr/>
              <p:nvPr/>
            </p:nvSpPr>
            <p:spPr>
              <a:xfrm>
                <a:off x="4922456" y="3917178"/>
                <a:ext cx="325092" cy="255959"/>
              </a:xfrm>
              <a:custGeom>
                <a:avLst/>
                <a:gdLst/>
                <a:ahLst/>
                <a:cxnLst/>
                <a:rect l="l" t="t" r="r" b="b"/>
                <a:pathLst>
                  <a:path w="20366" h="16035" extrusionOk="0">
                    <a:moveTo>
                      <a:pt x="18920" y="1"/>
                    </a:moveTo>
                    <a:cubicBezTo>
                      <a:pt x="6178" y="1"/>
                      <a:pt x="4651" y="11202"/>
                      <a:pt x="4651" y="11202"/>
                    </a:cubicBezTo>
                    <a:lnTo>
                      <a:pt x="0" y="13755"/>
                    </a:lnTo>
                    <a:cubicBezTo>
                      <a:pt x="2192" y="15362"/>
                      <a:pt x="4236" y="16034"/>
                      <a:pt x="6121" y="16034"/>
                    </a:cubicBezTo>
                    <a:cubicBezTo>
                      <a:pt x="13933" y="16034"/>
                      <a:pt x="18994" y="4479"/>
                      <a:pt x="20365" y="47"/>
                    </a:cubicBezTo>
                    <a:cubicBezTo>
                      <a:pt x="19868" y="16"/>
                      <a:pt x="19387" y="1"/>
                      <a:pt x="189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7"/>
              <p:cNvSpPr/>
              <p:nvPr/>
            </p:nvSpPr>
            <p:spPr>
              <a:xfrm>
                <a:off x="4295577" y="4561568"/>
                <a:ext cx="166441" cy="81920"/>
              </a:xfrm>
              <a:custGeom>
                <a:avLst/>
                <a:gdLst/>
                <a:ahLst/>
                <a:cxnLst/>
                <a:rect l="l" t="t" r="r" b="b"/>
                <a:pathLst>
                  <a:path w="10427" h="5132" extrusionOk="0">
                    <a:moveTo>
                      <a:pt x="10037" y="1"/>
                    </a:moveTo>
                    <a:cubicBezTo>
                      <a:pt x="9377" y="1"/>
                      <a:pt x="7280" y="792"/>
                      <a:pt x="4895" y="1958"/>
                    </a:cubicBezTo>
                    <a:cubicBezTo>
                      <a:pt x="2129" y="3326"/>
                      <a:pt x="1" y="4755"/>
                      <a:pt x="153" y="5059"/>
                    </a:cubicBezTo>
                    <a:cubicBezTo>
                      <a:pt x="180" y="5108"/>
                      <a:pt x="254" y="5131"/>
                      <a:pt x="370" y="5131"/>
                    </a:cubicBezTo>
                    <a:cubicBezTo>
                      <a:pt x="1042" y="5131"/>
                      <a:pt x="3118" y="4341"/>
                      <a:pt x="5503" y="3174"/>
                    </a:cubicBezTo>
                    <a:cubicBezTo>
                      <a:pt x="8299" y="1806"/>
                      <a:pt x="10427" y="408"/>
                      <a:pt x="10244" y="74"/>
                    </a:cubicBezTo>
                    <a:cubicBezTo>
                      <a:pt x="10222" y="24"/>
                      <a:pt x="10151" y="1"/>
                      <a:pt x="10037" y="1"/>
                    </a:cubicBezTo>
                    <a:close/>
                  </a:path>
                </a:pathLst>
              </a:custGeom>
              <a:solidFill>
                <a:srgbClr val="E83C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7"/>
              <p:cNvSpPr/>
              <p:nvPr/>
            </p:nvSpPr>
            <p:spPr>
              <a:xfrm>
                <a:off x="4390937" y="4475626"/>
                <a:ext cx="62350" cy="82861"/>
              </a:xfrm>
              <a:custGeom>
                <a:avLst/>
                <a:gdLst/>
                <a:ahLst/>
                <a:cxnLst/>
                <a:rect l="l" t="t" r="r" b="b"/>
                <a:pathLst>
                  <a:path w="3906" h="5191" extrusionOk="0">
                    <a:moveTo>
                      <a:pt x="219" y="1"/>
                    </a:moveTo>
                    <a:cubicBezTo>
                      <a:pt x="110" y="1"/>
                      <a:pt x="1" y="105"/>
                      <a:pt x="76" y="230"/>
                    </a:cubicBezTo>
                    <a:cubicBezTo>
                      <a:pt x="532" y="989"/>
                      <a:pt x="1261" y="1597"/>
                      <a:pt x="1778" y="2327"/>
                    </a:cubicBezTo>
                    <a:cubicBezTo>
                      <a:pt x="2295" y="3056"/>
                      <a:pt x="3146" y="3968"/>
                      <a:pt x="2750" y="4850"/>
                    </a:cubicBezTo>
                    <a:cubicBezTo>
                      <a:pt x="2653" y="5064"/>
                      <a:pt x="2854" y="5190"/>
                      <a:pt x="3052" y="5190"/>
                    </a:cubicBezTo>
                    <a:cubicBezTo>
                      <a:pt x="3163" y="5190"/>
                      <a:pt x="3273" y="5150"/>
                      <a:pt x="3328" y="5063"/>
                    </a:cubicBezTo>
                    <a:cubicBezTo>
                      <a:pt x="3905" y="4211"/>
                      <a:pt x="3541" y="3421"/>
                      <a:pt x="2963" y="2692"/>
                    </a:cubicBezTo>
                    <a:cubicBezTo>
                      <a:pt x="2234" y="1749"/>
                      <a:pt x="1322" y="594"/>
                      <a:pt x="288" y="17"/>
                    </a:cubicBezTo>
                    <a:cubicBezTo>
                      <a:pt x="266" y="6"/>
                      <a:pt x="243" y="1"/>
                      <a:pt x="219" y="1"/>
                    </a:cubicBezTo>
                    <a:close/>
                  </a:path>
                </a:pathLst>
              </a:custGeom>
              <a:solidFill>
                <a:srgbClr val="E83C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7"/>
              <p:cNvSpPr/>
              <p:nvPr/>
            </p:nvSpPr>
            <p:spPr>
              <a:xfrm>
                <a:off x="4346449" y="4421593"/>
                <a:ext cx="22044" cy="16888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058" extrusionOk="0">
                    <a:moveTo>
                      <a:pt x="240" y="0"/>
                    </a:moveTo>
                    <a:cubicBezTo>
                      <a:pt x="113" y="0"/>
                      <a:pt x="1" y="121"/>
                      <a:pt x="97" y="241"/>
                    </a:cubicBezTo>
                    <a:lnTo>
                      <a:pt x="857" y="1001"/>
                    </a:lnTo>
                    <a:cubicBezTo>
                      <a:pt x="896" y="1041"/>
                      <a:pt x="947" y="1057"/>
                      <a:pt x="998" y="1057"/>
                    </a:cubicBezTo>
                    <a:cubicBezTo>
                      <a:pt x="1181" y="1057"/>
                      <a:pt x="1381" y="846"/>
                      <a:pt x="1191" y="727"/>
                    </a:cubicBezTo>
                    <a:lnTo>
                      <a:pt x="340" y="28"/>
                    </a:lnTo>
                    <a:cubicBezTo>
                      <a:pt x="308" y="9"/>
                      <a:pt x="273" y="0"/>
                      <a:pt x="240" y="0"/>
                    </a:cubicBezTo>
                    <a:close/>
                  </a:path>
                </a:pathLst>
              </a:custGeom>
              <a:solidFill>
                <a:srgbClr val="E83C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7"/>
              <p:cNvSpPr/>
              <p:nvPr/>
            </p:nvSpPr>
            <p:spPr>
              <a:xfrm>
                <a:off x="4284244" y="4347990"/>
                <a:ext cx="46483" cy="46962"/>
              </a:xfrm>
              <a:custGeom>
                <a:avLst/>
                <a:gdLst/>
                <a:ahLst/>
                <a:cxnLst/>
                <a:rect l="l" t="t" r="r" b="b"/>
                <a:pathLst>
                  <a:path w="2912" h="2942" extrusionOk="0">
                    <a:moveTo>
                      <a:pt x="330" y="0"/>
                    </a:moveTo>
                    <a:cubicBezTo>
                      <a:pt x="178" y="0"/>
                      <a:pt x="0" y="93"/>
                      <a:pt x="73" y="262"/>
                    </a:cubicBezTo>
                    <a:cubicBezTo>
                      <a:pt x="316" y="688"/>
                      <a:pt x="620" y="1083"/>
                      <a:pt x="984" y="1417"/>
                    </a:cubicBezTo>
                    <a:cubicBezTo>
                      <a:pt x="1410" y="1873"/>
                      <a:pt x="1836" y="2329"/>
                      <a:pt x="2200" y="2815"/>
                    </a:cubicBezTo>
                    <a:cubicBezTo>
                      <a:pt x="2269" y="2904"/>
                      <a:pt x="2376" y="2941"/>
                      <a:pt x="2482" y="2941"/>
                    </a:cubicBezTo>
                    <a:cubicBezTo>
                      <a:pt x="2701" y="2941"/>
                      <a:pt x="2912" y="2778"/>
                      <a:pt x="2747" y="2572"/>
                    </a:cubicBezTo>
                    <a:cubicBezTo>
                      <a:pt x="2139" y="1721"/>
                      <a:pt x="1440" y="505"/>
                      <a:pt x="437" y="19"/>
                    </a:cubicBezTo>
                    <a:cubicBezTo>
                      <a:pt x="406" y="6"/>
                      <a:pt x="369" y="0"/>
                      <a:pt x="330" y="0"/>
                    </a:cubicBezTo>
                    <a:close/>
                  </a:path>
                </a:pathLst>
              </a:custGeom>
              <a:solidFill>
                <a:srgbClr val="E83C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7"/>
              <p:cNvSpPr/>
              <p:nvPr/>
            </p:nvSpPr>
            <p:spPr>
              <a:xfrm>
                <a:off x="4253372" y="4224679"/>
                <a:ext cx="34032" cy="89039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5578" extrusionOk="0">
                    <a:moveTo>
                      <a:pt x="1804" y="0"/>
                    </a:moveTo>
                    <a:cubicBezTo>
                      <a:pt x="1739" y="0"/>
                      <a:pt x="1678" y="17"/>
                      <a:pt x="1642" y="54"/>
                    </a:cubicBezTo>
                    <a:cubicBezTo>
                      <a:pt x="852" y="662"/>
                      <a:pt x="335" y="1513"/>
                      <a:pt x="152" y="2485"/>
                    </a:cubicBezTo>
                    <a:cubicBezTo>
                      <a:pt x="0" y="3519"/>
                      <a:pt x="730" y="4431"/>
                      <a:pt x="1004" y="5403"/>
                    </a:cubicBezTo>
                    <a:cubicBezTo>
                      <a:pt x="1028" y="5524"/>
                      <a:pt x="1133" y="5577"/>
                      <a:pt x="1247" y="5577"/>
                    </a:cubicBezTo>
                    <a:cubicBezTo>
                      <a:pt x="1422" y="5577"/>
                      <a:pt x="1618" y="5453"/>
                      <a:pt x="1581" y="5251"/>
                    </a:cubicBezTo>
                    <a:cubicBezTo>
                      <a:pt x="1368" y="4339"/>
                      <a:pt x="791" y="3488"/>
                      <a:pt x="912" y="2546"/>
                    </a:cubicBezTo>
                    <a:cubicBezTo>
                      <a:pt x="1034" y="1695"/>
                      <a:pt x="1703" y="1026"/>
                      <a:pt x="2067" y="266"/>
                    </a:cubicBezTo>
                    <a:cubicBezTo>
                      <a:pt x="2131" y="96"/>
                      <a:pt x="1956" y="0"/>
                      <a:pt x="1804" y="0"/>
                    </a:cubicBezTo>
                    <a:close/>
                  </a:path>
                </a:pathLst>
              </a:custGeom>
              <a:solidFill>
                <a:srgbClr val="E83C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7"/>
              <p:cNvSpPr/>
              <p:nvPr/>
            </p:nvSpPr>
            <p:spPr>
              <a:xfrm>
                <a:off x="4093747" y="3326964"/>
                <a:ext cx="1171743" cy="825756"/>
              </a:xfrm>
              <a:custGeom>
                <a:avLst/>
                <a:gdLst/>
                <a:ahLst/>
                <a:cxnLst/>
                <a:rect l="l" t="t" r="r" b="b"/>
                <a:pathLst>
                  <a:path w="73406" h="51731" extrusionOk="0">
                    <a:moveTo>
                      <a:pt x="53953" y="0"/>
                    </a:moveTo>
                    <a:lnTo>
                      <a:pt x="41278" y="243"/>
                    </a:lnTo>
                    <a:cubicBezTo>
                      <a:pt x="41278" y="243"/>
                      <a:pt x="38056" y="2371"/>
                      <a:pt x="29241" y="16383"/>
                    </a:cubicBezTo>
                    <a:cubicBezTo>
                      <a:pt x="25498" y="22346"/>
                      <a:pt x="19661" y="24062"/>
                      <a:pt x="14184" y="24062"/>
                    </a:cubicBezTo>
                    <a:cubicBezTo>
                      <a:pt x="6762" y="24062"/>
                      <a:pt x="1" y="20912"/>
                      <a:pt x="0" y="20912"/>
                    </a:cubicBezTo>
                    <a:lnTo>
                      <a:pt x="0" y="20912"/>
                    </a:lnTo>
                    <a:cubicBezTo>
                      <a:pt x="0" y="20913"/>
                      <a:pt x="1246" y="38329"/>
                      <a:pt x="1338" y="38724"/>
                    </a:cubicBezTo>
                    <a:cubicBezTo>
                      <a:pt x="1429" y="39119"/>
                      <a:pt x="41642" y="40426"/>
                      <a:pt x="41642" y="40426"/>
                    </a:cubicBezTo>
                    <a:cubicBezTo>
                      <a:pt x="41642" y="40426"/>
                      <a:pt x="45856" y="51730"/>
                      <a:pt x="55094" y="51730"/>
                    </a:cubicBezTo>
                    <a:cubicBezTo>
                      <a:pt x="57172" y="51730"/>
                      <a:pt x="59504" y="51159"/>
                      <a:pt x="62099" y="49758"/>
                    </a:cubicBezTo>
                    <a:cubicBezTo>
                      <a:pt x="73406" y="43618"/>
                      <a:pt x="68786" y="25624"/>
                      <a:pt x="63011" y="11398"/>
                    </a:cubicBezTo>
                    <a:cubicBezTo>
                      <a:pt x="60305" y="4742"/>
                      <a:pt x="53953" y="0"/>
                      <a:pt x="539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7"/>
              <p:cNvSpPr/>
              <p:nvPr/>
            </p:nvSpPr>
            <p:spPr>
              <a:xfrm>
                <a:off x="4937493" y="3338601"/>
                <a:ext cx="327997" cy="784078"/>
              </a:xfrm>
              <a:custGeom>
                <a:avLst/>
                <a:gdLst/>
                <a:ahLst/>
                <a:cxnLst/>
                <a:rect l="l" t="t" r="r" b="b"/>
                <a:pathLst>
                  <a:path w="20548" h="49120" extrusionOk="0">
                    <a:moveTo>
                      <a:pt x="1976" y="1"/>
                    </a:moveTo>
                    <a:lnTo>
                      <a:pt x="0" y="973"/>
                    </a:lnTo>
                    <a:cubicBezTo>
                      <a:pt x="0" y="973"/>
                      <a:pt x="7143" y="5563"/>
                      <a:pt x="11216" y="18724"/>
                    </a:cubicBezTo>
                    <a:cubicBezTo>
                      <a:pt x="15259" y="31886"/>
                      <a:pt x="14074" y="42433"/>
                      <a:pt x="8998" y="49120"/>
                    </a:cubicBezTo>
                    <a:cubicBezTo>
                      <a:pt x="9089" y="49089"/>
                      <a:pt x="9150" y="49029"/>
                      <a:pt x="9241" y="48998"/>
                    </a:cubicBezTo>
                    <a:cubicBezTo>
                      <a:pt x="20548" y="42889"/>
                      <a:pt x="15928" y="24864"/>
                      <a:pt x="10153" y="10669"/>
                    </a:cubicBezTo>
                    <a:cubicBezTo>
                      <a:pt x="8055" y="5533"/>
                      <a:pt x="3800" y="1551"/>
                      <a:pt x="197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7"/>
              <p:cNvSpPr/>
              <p:nvPr/>
            </p:nvSpPr>
            <p:spPr>
              <a:xfrm>
                <a:off x="4722063" y="3349280"/>
                <a:ext cx="260572" cy="75790"/>
              </a:xfrm>
              <a:custGeom>
                <a:avLst/>
                <a:gdLst/>
                <a:ahLst/>
                <a:cxnLst/>
                <a:rect l="l" t="t" r="r" b="b"/>
                <a:pathLst>
                  <a:path w="16324" h="4748" extrusionOk="0">
                    <a:moveTo>
                      <a:pt x="16110" y="0"/>
                    </a:moveTo>
                    <a:lnTo>
                      <a:pt x="1" y="730"/>
                    </a:lnTo>
                    <a:cubicBezTo>
                      <a:pt x="1" y="730"/>
                      <a:pt x="1349" y="4747"/>
                      <a:pt x="6460" y="4747"/>
                    </a:cubicBezTo>
                    <a:cubicBezTo>
                      <a:pt x="6830" y="4747"/>
                      <a:pt x="7220" y="4726"/>
                      <a:pt x="7630" y="4681"/>
                    </a:cubicBezTo>
                    <a:cubicBezTo>
                      <a:pt x="16323" y="3739"/>
                      <a:pt x="16110" y="0"/>
                      <a:pt x="16110" y="0"/>
                    </a:cubicBezTo>
                    <a:close/>
                  </a:path>
                </a:pathLst>
              </a:custGeom>
              <a:solidFill>
                <a:srgbClr val="E83C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7"/>
              <p:cNvSpPr/>
              <p:nvPr/>
            </p:nvSpPr>
            <p:spPr>
              <a:xfrm>
                <a:off x="4869572" y="3597688"/>
                <a:ext cx="213004" cy="406022"/>
              </a:xfrm>
              <a:custGeom>
                <a:avLst/>
                <a:gdLst/>
                <a:ahLst/>
                <a:cxnLst/>
                <a:rect l="l" t="t" r="r" b="b"/>
                <a:pathLst>
                  <a:path w="13344" h="25436" extrusionOk="0">
                    <a:moveTo>
                      <a:pt x="8389" y="1"/>
                    </a:moveTo>
                    <a:cubicBezTo>
                      <a:pt x="8389" y="1"/>
                      <a:pt x="8693" y="4439"/>
                      <a:pt x="9301" y="8907"/>
                    </a:cubicBezTo>
                    <a:cubicBezTo>
                      <a:pt x="9879" y="13375"/>
                      <a:pt x="10243" y="21491"/>
                      <a:pt x="7994" y="23436"/>
                    </a:cubicBezTo>
                    <a:cubicBezTo>
                      <a:pt x="7658" y="23727"/>
                      <a:pt x="7255" y="23850"/>
                      <a:pt x="6815" y="23850"/>
                    </a:cubicBezTo>
                    <a:cubicBezTo>
                      <a:pt x="4307" y="23850"/>
                      <a:pt x="547" y="19849"/>
                      <a:pt x="547" y="19849"/>
                    </a:cubicBezTo>
                    <a:lnTo>
                      <a:pt x="0" y="19545"/>
                    </a:lnTo>
                    <a:lnTo>
                      <a:pt x="0" y="19545"/>
                    </a:lnTo>
                    <a:cubicBezTo>
                      <a:pt x="0" y="19546"/>
                      <a:pt x="3601" y="25435"/>
                      <a:pt x="7134" y="25435"/>
                    </a:cubicBezTo>
                    <a:cubicBezTo>
                      <a:pt x="7870" y="25435"/>
                      <a:pt x="8604" y="25179"/>
                      <a:pt x="9301" y="24560"/>
                    </a:cubicBezTo>
                    <a:cubicBezTo>
                      <a:pt x="13344" y="20943"/>
                      <a:pt x="10790" y="3740"/>
                      <a:pt x="8389" y="1"/>
                    </a:cubicBezTo>
                    <a:close/>
                  </a:path>
                </a:pathLst>
              </a:custGeom>
              <a:solidFill>
                <a:srgbClr val="E83C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7"/>
              <p:cNvSpPr/>
              <p:nvPr/>
            </p:nvSpPr>
            <p:spPr>
              <a:xfrm>
                <a:off x="4758457" y="3963038"/>
                <a:ext cx="326545" cy="191758"/>
              </a:xfrm>
              <a:custGeom>
                <a:avLst/>
                <a:gdLst/>
                <a:ahLst/>
                <a:cxnLst/>
                <a:rect l="l" t="t" r="r" b="b"/>
                <a:pathLst>
                  <a:path w="20457" h="12013" extrusionOk="0">
                    <a:moveTo>
                      <a:pt x="1003" y="1"/>
                    </a:moveTo>
                    <a:lnTo>
                      <a:pt x="0" y="548"/>
                    </a:lnTo>
                    <a:cubicBezTo>
                      <a:pt x="0" y="548"/>
                      <a:pt x="1155" y="5867"/>
                      <a:pt x="7599" y="10183"/>
                    </a:cubicBezTo>
                    <a:cubicBezTo>
                      <a:pt x="9650" y="11547"/>
                      <a:pt x="11698" y="12012"/>
                      <a:pt x="13537" y="12012"/>
                    </a:cubicBezTo>
                    <a:cubicBezTo>
                      <a:pt x="17476" y="12012"/>
                      <a:pt x="20456" y="9880"/>
                      <a:pt x="20457" y="9879"/>
                    </a:cubicBezTo>
                    <a:lnTo>
                      <a:pt x="20457" y="9879"/>
                    </a:lnTo>
                    <a:cubicBezTo>
                      <a:pt x="18709" y="10672"/>
                      <a:pt x="17051" y="11009"/>
                      <a:pt x="15494" y="11009"/>
                    </a:cubicBezTo>
                    <a:cubicBezTo>
                      <a:pt x="6595" y="11009"/>
                      <a:pt x="1003" y="1"/>
                      <a:pt x="100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7"/>
              <p:cNvSpPr/>
              <p:nvPr/>
            </p:nvSpPr>
            <p:spPr>
              <a:xfrm>
                <a:off x="4978501" y="3382450"/>
                <a:ext cx="137565" cy="247898"/>
              </a:xfrm>
              <a:custGeom>
                <a:avLst/>
                <a:gdLst/>
                <a:ahLst/>
                <a:cxnLst/>
                <a:rect l="l" t="t" r="r" b="b"/>
                <a:pathLst>
                  <a:path w="8618" h="15530" extrusionOk="0">
                    <a:moveTo>
                      <a:pt x="542" y="1"/>
                    </a:moveTo>
                    <a:cubicBezTo>
                      <a:pt x="267" y="1"/>
                      <a:pt x="0" y="272"/>
                      <a:pt x="258" y="506"/>
                    </a:cubicBezTo>
                    <a:cubicBezTo>
                      <a:pt x="2416" y="2694"/>
                      <a:pt x="4118" y="5217"/>
                      <a:pt x="5334" y="8044"/>
                    </a:cubicBezTo>
                    <a:cubicBezTo>
                      <a:pt x="6398" y="10415"/>
                      <a:pt x="6945" y="12999"/>
                      <a:pt x="8040" y="15369"/>
                    </a:cubicBezTo>
                    <a:cubicBezTo>
                      <a:pt x="8097" y="15470"/>
                      <a:pt x="8229" y="15530"/>
                      <a:pt x="8352" y="15530"/>
                    </a:cubicBezTo>
                    <a:cubicBezTo>
                      <a:pt x="8490" y="15530"/>
                      <a:pt x="8617" y="15455"/>
                      <a:pt x="8617" y="15278"/>
                    </a:cubicBezTo>
                    <a:cubicBezTo>
                      <a:pt x="8283" y="9777"/>
                      <a:pt x="4909" y="3667"/>
                      <a:pt x="775" y="80"/>
                    </a:cubicBezTo>
                    <a:cubicBezTo>
                      <a:pt x="705" y="25"/>
                      <a:pt x="623" y="1"/>
                      <a:pt x="542" y="1"/>
                    </a:cubicBezTo>
                    <a:close/>
                  </a:path>
                </a:pathLst>
              </a:custGeom>
              <a:solidFill>
                <a:srgbClr val="E83C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7"/>
              <p:cNvSpPr/>
              <p:nvPr/>
            </p:nvSpPr>
            <p:spPr>
              <a:xfrm>
                <a:off x="5116161" y="3653366"/>
                <a:ext cx="30025" cy="96972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6075" extrusionOk="0">
                    <a:moveTo>
                      <a:pt x="383" y="1"/>
                    </a:moveTo>
                    <a:cubicBezTo>
                      <a:pt x="194" y="1"/>
                      <a:pt x="1" y="131"/>
                      <a:pt x="54" y="343"/>
                    </a:cubicBezTo>
                    <a:cubicBezTo>
                      <a:pt x="419" y="2227"/>
                      <a:pt x="753" y="4051"/>
                      <a:pt x="1270" y="5875"/>
                    </a:cubicBezTo>
                    <a:cubicBezTo>
                      <a:pt x="1297" y="6012"/>
                      <a:pt x="1429" y="6075"/>
                      <a:pt x="1561" y="6075"/>
                    </a:cubicBezTo>
                    <a:cubicBezTo>
                      <a:pt x="1721" y="6075"/>
                      <a:pt x="1881" y="5981"/>
                      <a:pt x="1847" y="5814"/>
                    </a:cubicBezTo>
                    <a:cubicBezTo>
                      <a:pt x="1543" y="3899"/>
                      <a:pt x="1118" y="2045"/>
                      <a:pt x="692" y="221"/>
                    </a:cubicBezTo>
                    <a:cubicBezTo>
                      <a:pt x="654" y="68"/>
                      <a:pt x="520" y="1"/>
                      <a:pt x="383" y="1"/>
                    </a:cubicBezTo>
                    <a:close/>
                  </a:path>
                </a:pathLst>
              </a:custGeom>
              <a:solidFill>
                <a:srgbClr val="E83C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7"/>
              <p:cNvSpPr/>
              <p:nvPr/>
            </p:nvSpPr>
            <p:spPr>
              <a:xfrm>
                <a:off x="5136577" y="3805089"/>
                <a:ext cx="29451" cy="158109"/>
              </a:xfrm>
              <a:custGeom>
                <a:avLst/>
                <a:gdLst/>
                <a:ahLst/>
                <a:cxnLst/>
                <a:rect l="l" t="t" r="r" b="b"/>
                <a:pathLst>
                  <a:path w="1845" h="9905" extrusionOk="0">
                    <a:moveTo>
                      <a:pt x="1128" y="1"/>
                    </a:moveTo>
                    <a:cubicBezTo>
                      <a:pt x="1055" y="1"/>
                      <a:pt x="977" y="40"/>
                      <a:pt x="994" y="108"/>
                    </a:cubicBezTo>
                    <a:cubicBezTo>
                      <a:pt x="1298" y="3482"/>
                      <a:pt x="568" y="6431"/>
                      <a:pt x="21" y="9713"/>
                    </a:cubicBezTo>
                    <a:cubicBezTo>
                      <a:pt x="1" y="9816"/>
                      <a:pt x="119" y="9905"/>
                      <a:pt x="226" y="9905"/>
                    </a:cubicBezTo>
                    <a:cubicBezTo>
                      <a:pt x="277" y="9905"/>
                      <a:pt x="326" y="9884"/>
                      <a:pt x="355" y="9835"/>
                    </a:cubicBezTo>
                    <a:cubicBezTo>
                      <a:pt x="1845" y="6917"/>
                      <a:pt x="1784" y="3239"/>
                      <a:pt x="1237" y="78"/>
                    </a:cubicBezTo>
                    <a:cubicBezTo>
                      <a:pt x="1237" y="25"/>
                      <a:pt x="1184" y="1"/>
                      <a:pt x="1128" y="1"/>
                    </a:cubicBezTo>
                    <a:close/>
                  </a:path>
                </a:pathLst>
              </a:custGeom>
              <a:solidFill>
                <a:srgbClr val="E83C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7"/>
              <p:cNvSpPr/>
              <p:nvPr/>
            </p:nvSpPr>
            <p:spPr>
              <a:xfrm>
                <a:off x="5077883" y="4016449"/>
                <a:ext cx="45445" cy="62334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3905" extrusionOk="0">
                    <a:moveTo>
                      <a:pt x="2528" y="0"/>
                    </a:moveTo>
                    <a:cubicBezTo>
                      <a:pt x="2448" y="0"/>
                      <a:pt x="2372" y="27"/>
                      <a:pt x="2330" y="89"/>
                    </a:cubicBezTo>
                    <a:cubicBezTo>
                      <a:pt x="1965" y="758"/>
                      <a:pt x="1570" y="1396"/>
                      <a:pt x="1114" y="2004"/>
                    </a:cubicBezTo>
                    <a:cubicBezTo>
                      <a:pt x="689" y="2521"/>
                      <a:pt x="324" y="3068"/>
                      <a:pt x="51" y="3676"/>
                    </a:cubicBezTo>
                    <a:cubicBezTo>
                      <a:pt x="1" y="3801"/>
                      <a:pt x="155" y="3905"/>
                      <a:pt x="279" y="3905"/>
                    </a:cubicBezTo>
                    <a:cubicBezTo>
                      <a:pt x="307" y="3905"/>
                      <a:pt x="333" y="3900"/>
                      <a:pt x="355" y="3889"/>
                    </a:cubicBezTo>
                    <a:cubicBezTo>
                      <a:pt x="1570" y="3129"/>
                      <a:pt x="2209" y="1488"/>
                      <a:pt x="2786" y="241"/>
                    </a:cubicBezTo>
                    <a:cubicBezTo>
                      <a:pt x="2846" y="101"/>
                      <a:pt x="2682" y="0"/>
                      <a:pt x="2528" y="0"/>
                    </a:cubicBezTo>
                    <a:close/>
                  </a:path>
                </a:pathLst>
              </a:custGeom>
              <a:solidFill>
                <a:srgbClr val="E83C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7"/>
              <p:cNvSpPr/>
              <p:nvPr/>
            </p:nvSpPr>
            <p:spPr>
              <a:xfrm>
                <a:off x="4715183" y="3317227"/>
                <a:ext cx="273342" cy="99526"/>
              </a:xfrm>
              <a:custGeom>
                <a:avLst/>
                <a:gdLst/>
                <a:ahLst/>
                <a:cxnLst/>
                <a:rect l="l" t="t" r="r" b="b"/>
                <a:pathLst>
                  <a:path w="17124" h="6235" extrusionOk="0">
                    <a:moveTo>
                      <a:pt x="15409" y="1"/>
                    </a:moveTo>
                    <a:cubicBezTo>
                      <a:pt x="15375" y="1"/>
                      <a:pt x="15356" y="2"/>
                      <a:pt x="15356" y="2"/>
                    </a:cubicBezTo>
                    <a:cubicBezTo>
                      <a:pt x="15356" y="2"/>
                      <a:pt x="13076" y="3528"/>
                      <a:pt x="7423" y="3528"/>
                    </a:cubicBezTo>
                    <a:cubicBezTo>
                      <a:pt x="2590" y="3528"/>
                      <a:pt x="2286" y="762"/>
                      <a:pt x="2286" y="762"/>
                    </a:cubicBezTo>
                    <a:lnTo>
                      <a:pt x="2073" y="762"/>
                    </a:lnTo>
                    <a:cubicBezTo>
                      <a:pt x="2018" y="756"/>
                      <a:pt x="1963" y="753"/>
                      <a:pt x="1909" y="753"/>
                    </a:cubicBezTo>
                    <a:cubicBezTo>
                      <a:pt x="831" y="753"/>
                      <a:pt x="0" y="1877"/>
                      <a:pt x="493" y="2890"/>
                    </a:cubicBezTo>
                    <a:cubicBezTo>
                      <a:pt x="493" y="2890"/>
                      <a:pt x="493" y="2920"/>
                      <a:pt x="493" y="2920"/>
                    </a:cubicBezTo>
                    <a:cubicBezTo>
                      <a:pt x="1122" y="4208"/>
                      <a:pt x="3552" y="6235"/>
                      <a:pt x="7172" y="6235"/>
                    </a:cubicBezTo>
                    <a:cubicBezTo>
                      <a:pt x="7225" y="6235"/>
                      <a:pt x="7278" y="6234"/>
                      <a:pt x="7332" y="6233"/>
                    </a:cubicBezTo>
                    <a:cubicBezTo>
                      <a:pt x="11040" y="6142"/>
                      <a:pt x="16055" y="4136"/>
                      <a:pt x="16633" y="2008"/>
                    </a:cubicBezTo>
                    <a:cubicBezTo>
                      <a:pt x="17124" y="99"/>
                      <a:pt x="15705" y="1"/>
                      <a:pt x="1540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7"/>
              <p:cNvSpPr/>
              <p:nvPr/>
            </p:nvSpPr>
            <p:spPr>
              <a:xfrm>
                <a:off x="4728863" y="3345784"/>
                <a:ext cx="31175" cy="25588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1603" extrusionOk="0">
                    <a:moveTo>
                      <a:pt x="1558" y="0"/>
                    </a:moveTo>
                    <a:cubicBezTo>
                      <a:pt x="1536" y="0"/>
                      <a:pt x="1513" y="2"/>
                      <a:pt x="1490" y="7"/>
                    </a:cubicBezTo>
                    <a:cubicBezTo>
                      <a:pt x="851" y="159"/>
                      <a:pt x="0" y="736"/>
                      <a:pt x="243" y="1496"/>
                    </a:cubicBezTo>
                    <a:cubicBezTo>
                      <a:pt x="259" y="1572"/>
                      <a:pt x="319" y="1602"/>
                      <a:pt x="388" y="1602"/>
                    </a:cubicBezTo>
                    <a:cubicBezTo>
                      <a:pt x="456" y="1602"/>
                      <a:pt x="532" y="1572"/>
                      <a:pt x="578" y="1526"/>
                    </a:cubicBezTo>
                    <a:cubicBezTo>
                      <a:pt x="912" y="1131"/>
                      <a:pt x="1094" y="645"/>
                      <a:pt x="1642" y="462"/>
                    </a:cubicBezTo>
                    <a:cubicBezTo>
                      <a:pt x="1952" y="349"/>
                      <a:pt x="1843" y="0"/>
                      <a:pt x="1558" y="0"/>
                    </a:cubicBezTo>
                    <a:close/>
                  </a:path>
                </a:pathLst>
              </a:custGeom>
              <a:solidFill>
                <a:srgbClr val="E83C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7"/>
              <p:cNvSpPr/>
              <p:nvPr/>
            </p:nvSpPr>
            <p:spPr>
              <a:xfrm>
                <a:off x="4766710" y="3370973"/>
                <a:ext cx="22826" cy="39475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2473" extrusionOk="0">
                    <a:moveTo>
                      <a:pt x="1086" y="0"/>
                    </a:moveTo>
                    <a:cubicBezTo>
                      <a:pt x="1000" y="0"/>
                      <a:pt x="911" y="31"/>
                      <a:pt x="851" y="100"/>
                    </a:cubicBezTo>
                    <a:cubicBezTo>
                      <a:pt x="395" y="678"/>
                      <a:pt x="0" y="1833"/>
                      <a:pt x="699" y="2410"/>
                    </a:cubicBezTo>
                    <a:cubicBezTo>
                      <a:pt x="751" y="2452"/>
                      <a:pt x="814" y="2472"/>
                      <a:pt x="876" y="2472"/>
                    </a:cubicBezTo>
                    <a:cubicBezTo>
                      <a:pt x="993" y="2472"/>
                      <a:pt x="1105" y="2398"/>
                      <a:pt x="1125" y="2258"/>
                    </a:cubicBezTo>
                    <a:cubicBezTo>
                      <a:pt x="1155" y="1954"/>
                      <a:pt x="1003" y="1650"/>
                      <a:pt x="1003" y="1347"/>
                    </a:cubicBezTo>
                    <a:cubicBezTo>
                      <a:pt x="1003" y="982"/>
                      <a:pt x="1094" y="617"/>
                      <a:pt x="1307" y="313"/>
                    </a:cubicBezTo>
                    <a:cubicBezTo>
                      <a:pt x="1430" y="129"/>
                      <a:pt x="1264" y="0"/>
                      <a:pt x="1086" y="0"/>
                    </a:cubicBezTo>
                    <a:close/>
                  </a:path>
                </a:pathLst>
              </a:custGeom>
              <a:solidFill>
                <a:srgbClr val="E83C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7"/>
              <p:cNvSpPr/>
              <p:nvPr/>
            </p:nvSpPr>
            <p:spPr>
              <a:xfrm>
                <a:off x="4816673" y="3378779"/>
                <a:ext cx="15547" cy="28078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759" extrusionOk="0">
                    <a:moveTo>
                      <a:pt x="558" y="0"/>
                    </a:moveTo>
                    <a:cubicBezTo>
                      <a:pt x="465" y="0"/>
                      <a:pt x="372" y="41"/>
                      <a:pt x="335" y="128"/>
                    </a:cubicBezTo>
                    <a:cubicBezTo>
                      <a:pt x="92" y="675"/>
                      <a:pt x="1" y="1435"/>
                      <a:pt x="609" y="1739"/>
                    </a:cubicBezTo>
                    <a:cubicBezTo>
                      <a:pt x="635" y="1752"/>
                      <a:pt x="664" y="1758"/>
                      <a:pt x="692" y="1758"/>
                    </a:cubicBezTo>
                    <a:cubicBezTo>
                      <a:pt x="791" y="1758"/>
                      <a:pt x="889" y="1682"/>
                      <a:pt x="913" y="1587"/>
                    </a:cubicBezTo>
                    <a:cubicBezTo>
                      <a:pt x="974" y="1131"/>
                      <a:pt x="700" y="736"/>
                      <a:pt x="791" y="250"/>
                    </a:cubicBezTo>
                    <a:cubicBezTo>
                      <a:pt x="827" y="87"/>
                      <a:pt x="692" y="0"/>
                      <a:pt x="558" y="0"/>
                    </a:cubicBezTo>
                    <a:close/>
                  </a:path>
                </a:pathLst>
              </a:custGeom>
              <a:solidFill>
                <a:srgbClr val="E83C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7"/>
              <p:cNvSpPr/>
              <p:nvPr/>
            </p:nvSpPr>
            <p:spPr>
              <a:xfrm>
                <a:off x="4869572" y="3374485"/>
                <a:ext cx="16984" cy="31398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1967" extrusionOk="0">
                    <a:moveTo>
                      <a:pt x="351" y="0"/>
                    </a:moveTo>
                    <a:cubicBezTo>
                      <a:pt x="183" y="0"/>
                      <a:pt x="2" y="119"/>
                      <a:pt x="61" y="275"/>
                    </a:cubicBezTo>
                    <a:cubicBezTo>
                      <a:pt x="243" y="823"/>
                      <a:pt x="0" y="1309"/>
                      <a:pt x="122" y="1795"/>
                    </a:cubicBezTo>
                    <a:cubicBezTo>
                      <a:pt x="141" y="1912"/>
                      <a:pt x="261" y="1967"/>
                      <a:pt x="376" y="1967"/>
                    </a:cubicBezTo>
                    <a:cubicBezTo>
                      <a:pt x="440" y="1967"/>
                      <a:pt x="503" y="1950"/>
                      <a:pt x="547" y="1917"/>
                    </a:cubicBezTo>
                    <a:cubicBezTo>
                      <a:pt x="1064" y="1491"/>
                      <a:pt x="851" y="640"/>
                      <a:pt x="578" y="123"/>
                    </a:cubicBezTo>
                    <a:cubicBezTo>
                      <a:pt x="534" y="37"/>
                      <a:pt x="444" y="0"/>
                      <a:pt x="351" y="0"/>
                    </a:cubicBezTo>
                    <a:close/>
                  </a:path>
                </a:pathLst>
              </a:custGeom>
              <a:solidFill>
                <a:srgbClr val="E83C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7"/>
              <p:cNvSpPr/>
              <p:nvPr/>
            </p:nvSpPr>
            <p:spPr>
              <a:xfrm>
                <a:off x="4915656" y="3359432"/>
                <a:ext cx="28094" cy="23433"/>
              </a:xfrm>
              <a:custGeom>
                <a:avLst/>
                <a:gdLst/>
                <a:ahLst/>
                <a:cxnLst/>
                <a:rect l="l" t="t" r="r" b="b"/>
                <a:pathLst>
                  <a:path w="1760" h="1468" extrusionOk="0">
                    <a:moveTo>
                      <a:pt x="425" y="0"/>
                    </a:moveTo>
                    <a:cubicBezTo>
                      <a:pt x="321" y="0"/>
                      <a:pt x="218" y="20"/>
                      <a:pt x="122" y="63"/>
                    </a:cubicBezTo>
                    <a:cubicBezTo>
                      <a:pt x="31" y="94"/>
                      <a:pt x="1" y="215"/>
                      <a:pt x="92" y="307"/>
                    </a:cubicBezTo>
                    <a:cubicBezTo>
                      <a:pt x="244" y="459"/>
                      <a:pt x="457" y="519"/>
                      <a:pt x="669" y="671"/>
                    </a:cubicBezTo>
                    <a:cubicBezTo>
                      <a:pt x="821" y="884"/>
                      <a:pt x="943" y="1127"/>
                      <a:pt x="1064" y="1370"/>
                    </a:cubicBezTo>
                    <a:cubicBezTo>
                      <a:pt x="1117" y="1436"/>
                      <a:pt x="1198" y="1468"/>
                      <a:pt x="1280" y="1468"/>
                    </a:cubicBezTo>
                    <a:cubicBezTo>
                      <a:pt x="1388" y="1468"/>
                      <a:pt x="1499" y="1413"/>
                      <a:pt x="1551" y="1310"/>
                    </a:cubicBezTo>
                    <a:cubicBezTo>
                      <a:pt x="1759" y="711"/>
                      <a:pt x="1053" y="0"/>
                      <a:pt x="425" y="0"/>
                    </a:cubicBezTo>
                    <a:close/>
                  </a:path>
                </a:pathLst>
              </a:custGeom>
              <a:solidFill>
                <a:srgbClr val="E83C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7"/>
              <p:cNvSpPr/>
              <p:nvPr/>
            </p:nvSpPr>
            <p:spPr>
              <a:xfrm>
                <a:off x="4950742" y="3332711"/>
                <a:ext cx="29946" cy="29722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1862" extrusionOk="0">
                    <a:moveTo>
                      <a:pt x="344" y="0"/>
                    </a:moveTo>
                    <a:cubicBezTo>
                      <a:pt x="212" y="0"/>
                      <a:pt x="0" y="115"/>
                      <a:pt x="82" y="278"/>
                    </a:cubicBezTo>
                    <a:cubicBezTo>
                      <a:pt x="234" y="522"/>
                      <a:pt x="417" y="765"/>
                      <a:pt x="629" y="1008"/>
                    </a:cubicBezTo>
                    <a:cubicBezTo>
                      <a:pt x="812" y="1281"/>
                      <a:pt x="903" y="1616"/>
                      <a:pt x="1177" y="1798"/>
                    </a:cubicBezTo>
                    <a:cubicBezTo>
                      <a:pt x="1230" y="1841"/>
                      <a:pt x="1296" y="1861"/>
                      <a:pt x="1362" y="1861"/>
                    </a:cubicBezTo>
                    <a:cubicBezTo>
                      <a:pt x="1482" y="1861"/>
                      <a:pt x="1604" y="1794"/>
                      <a:pt x="1663" y="1677"/>
                    </a:cubicBezTo>
                    <a:cubicBezTo>
                      <a:pt x="1876" y="1038"/>
                      <a:pt x="964" y="157"/>
                      <a:pt x="386" y="5"/>
                    </a:cubicBezTo>
                    <a:cubicBezTo>
                      <a:pt x="374" y="2"/>
                      <a:pt x="360" y="0"/>
                      <a:pt x="344" y="0"/>
                    </a:cubicBezTo>
                    <a:close/>
                  </a:path>
                </a:pathLst>
              </a:custGeom>
              <a:solidFill>
                <a:srgbClr val="E83C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7"/>
              <p:cNvSpPr/>
              <p:nvPr/>
            </p:nvSpPr>
            <p:spPr>
              <a:xfrm>
                <a:off x="4780135" y="3969870"/>
                <a:ext cx="57481" cy="63307"/>
              </a:xfrm>
              <a:custGeom>
                <a:avLst/>
                <a:gdLst/>
                <a:ahLst/>
                <a:cxnLst/>
                <a:rect l="l" t="t" r="r" b="b"/>
                <a:pathLst>
                  <a:path w="3601" h="3966" extrusionOk="0">
                    <a:moveTo>
                      <a:pt x="285" y="0"/>
                    </a:moveTo>
                    <a:cubicBezTo>
                      <a:pt x="136" y="0"/>
                      <a:pt x="0" y="95"/>
                      <a:pt x="71" y="272"/>
                    </a:cubicBezTo>
                    <a:cubicBezTo>
                      <a:pt x="618" y="1640"/>
                      <a:pt x="1652" y="3403"/>
                      <a:pt x="3141" y="3950"/>
                    </a:cubicBezTo>
                    <a:cubicBezTo>
                      <a:pt x="3167" y="3960"/>
                      <a:pt x="3199" y="3965"/>
                      <a:pt x="3233" y="3965"/>
                    </a:cubicBezTo>
                    <a:cubicBezTo>
                      <a:pt x="3395" y="3965"/>
                      <a:pt x="3601" y="3852"/>
                      <a:pt x="3475" y="3676"/>
                    </a:cubicBezTo>
                    <a:cubicBezTo>
                      <a:pt x="3019" y="3099"/>
                      <a:pt x="2381" y="2673"/>
                      <a:pt x="1895" y="2126"/>
                    </a:cubicBezTo>
                    <a:cubicBezTo>
                      <a:pt x="1378" y="1518"/>
                      <a:pt x="922" y="849"/>
                      <a:pt x="557" y="150"/>
                    </a:cubicBezTo>
                    <a:cubicBezTo>
                      <a:pt x="507" y="49"/>
                      <a:pt x="392" y="0"/>
                      <a:pt x="285" y="0"/>
                    </a:cubicBezTo>
                    <a:close/>
                  </a:path>
                </a:pathLst>
              </a:custGeom>
              <a:solidFill>
                <a:srgbClr val="E83C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7"/>
              <p:cNvSpPr/>
              <p:nvPr/>
            </p:nvSpPr>
            <p:spPr>
              <a:xfrm>
                <a:off x="4804014" y="3957180"/>
                <a:ext cx="77913" cy="74673"/>
              </a:xfrm>
              <a:custGeom>
                <a:avLst/>
                <a:gdLst/>
                <a:ahLst/>
                <a:cxnLst/>
                <a:rect l="l" t="t" r="r" b="b"/>
                <a:pathLst>
                  <a:path w="4881" h="4678" extrusionOk="0">
                    <a:moveTo>
                      <a:pt x="452" y="0"/>
                    </a:moveTo>
                    <a:cubicBezTo>
                      <a:pt x="232" y="0"/>
                      <a:pt x="1" y="199"/>
                      <a:pt x="156" y="398"/>
                    </a:cubicBezTo>
                    <a:cubicBezTo>
                      <a:pt x="824" y="1219"/>
                      <a:pt x="1523" y="2039"/>
                      <a:pt x="2253" y="2799"/>
                    </a:cubicBezTo>
                    <a:cubicBezTo>
                      <a:pt x="2891" y="3498"/>
                      <a:pt x="3590" y="4350"/>
                      <a:pt x="4533" y="4653"/>
                    </a:cubicBezTo>
                    <a:cubicBezTo>
                      <a:pt x="4555" y="4670"/>
                      <a:pt x="4582" y="4678"/>
                      <a:pt x="4610" y="4678"/>
                    </a:cubicBezTo>
                    <a:cubicBezTo>
                      <a:pt x="4733" y="4678"/>
                      <a:pt x="4880" y="4534"/>
                      <a:pt x="4806" y="4410"/>
                    </a:cubicBezTo>
                    <a:cubicBezTo>
                      <a:pt x="4472" y="3590"/>
                      <a:pt x="3560" y="2982"/>
                      <a:pt x="2952" y="2404"/>
                    </a:cubicBezTo>
                    <a:cubicBezTo>
                      <a:pt x="2162" y="1644"/>
                      <a:pt x="1402" y="884"/>
                      <a:pt x="672" y="94"/>
                    </a:cubicBezTo>
                    <a:cubicBezTo>
                      <a:pt x="614" y="28"/>
                      <a:pt x="534" y="0"/>
                      <a:pt x="452" y="0"/>
                    </a:cubicBezTo>
                    <a:close/>
                  </a:path>
                </a:pathLst>
              </a:custGeom>
              <a:solidFill>
                <a:srgbClr val="E83C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7"/>
              <p:cNvSpPr/>
              <p:nvPr/>
            </p:nvSpPr>
            <p:spPr>
              <a:xfrm>
                <a:off x="4829187" y="3940467"/>
                <a:ext cx="57050" cy="56060"/>
              </a:xfrm>
              <a:custGeom>
                <a:avLst/>
                <a:gdLst/>
                <a:ahLst/>
                <a:cxnLst/>
                <a:rect l="l" t="t" r="r" b="b"/>
                <a:pathLst>
                  <a:path w="3574" h="3512" extrusionOk="0">
                    <a:moveTo>
                      <a:pt x="435" y="1"/>
                    </a:moveTo>
                    <a:cubicBezTo>
                      <a:pt x="232" y="1"/>
                      <a:pt x="0" y="200"/>
                      <a:pt x="159" y="381"/>
                    </a:cubicBezTo>
                    <a:cubicBezTo>
                      <a:pt x="676" y="959"/>
                      <a:pt x="1162" y="1506"/>
                      <a:pt x="1679" y="2083"/>
                    </a:cubicBezTo>
                    <a:cubicBezTo>
                      <a:pt x="2074" y="2661"/>
                      <a:pt x="2560" y="3117"/>
                      <a:pt x="3138" y="3482"/>
                    </a:cubicBezTo>
                    <a:cubicBezTo>
                      <a:pt x="3172" y="3502"/>
                      <a:pt x="3214" y="3512"/>
                      <a:pt x="3257" y="3512"/>
                    </a:cubicBezTo>
                    <a:cubicBezTo>
                      <a:pt x="3407" y="3512"/>
                      <a:pt x="3573" y="3396"/>
                      <a:pt x="3503" y="3208"/>
                    </a:cubicBezTo>
                    <a:cubicBezTo>
                      <a:pt x="3260" y="2600"/>
                      <a:pt x="2712" y="2175"/>
                      <a:pt x="2256" y="1719"/>
                    </a:cubicBezTo>
                    <a:cubicBezTo>
                      <a:pt x="1709" y="1172"/>
                      <a:pt x="1162" y="624"/>
                      <a:pt x="615" y="77"/>
                    </a:cubicBezTo>
                    <a:cubicBezTo>
                      <a:pt x="569" y="24"/>
                      <a:pt x="504" y="1"/>
                      <a:pt x="435" y="1"/>
                    </a:cubicBezTo>
                    <a:close/>
                  </a:path>
                </a:pathLst>
              </a:custGeom>
              <a:solidFill>
                <a:srgbClr val="E83C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7"/>
              <p:cNvSpPr/>
              <p:nvPr/>
            </p:nvSpPr>
            <p:spPr>
              <a:xfrm>
                <a:off x="4856946" y="3928288"/>
                <a:ext cx="54145" cy="55454"/>
              </a:xfrm>
              <a:custGeom>
                <a:avLst/>
                <a:gdLst/>
                <a:ahLst/>
                <a:cxnLst/>
                <a:rect l="l" t="t" r="r" b="b"/>
                <a:pathLst>
                  <a:path w="3392" h="3474" extrusionOk="0">
                    <a:moveTo>
                      <a:pt x="296" y="1"/>
                    </a:moveTo>
                    <a:cubicBezTo>
                      <a:pt x="173" y="1"/>
                      <a:pt x="55" y="83"/>
                      <a:pt x="31" y="202"/>
                    </a:cubicBezTo>
                    <a:cubicBezTo>
                      <a:pt x="1" y="840"/>
                      <a:pt x="730" y="1600"/>
                      <a:pt x="1125" y="2056"/>
                    </a:cubicBezTo>
                    <a:cubicBezTo>
                      <a:pt x="1642" y="2603"/>
                      <a:pt x="2189" y="3242"/>
                      <a:pt x="2919" y="3454"/>
                    </a:cubicBezTo>
                    <a:cubicBezTo>
                      <a:pt x="2954" y="3468"/>
                      <a:pt x="2990" y="3474"/>
                      <a:pt x="3025" y="3474"/>
                    </a:cubicBezTo>
                    <a:cubicBezTo>
                      <a:pt x="3226" y="3474"/>
                      <a:pt x="3392" y="3267"/>
                      <a:pt x="3314" y="3059"/>
                    </a:cubicBezTo>
                    <a:cubicBezTo>
                      <a:pt x="2979" y="2451"/>
                      <a:pt x="2311" y="2026"/>
                      <a:pt x="1855" y="1539"/>
                    </a:cubicBezTo>
                    <a:cubicBezTo>
                      <a:pt x="1369" y="1023"/>
                      <a:pt x="973" y="324"/>
                      <a:pt x="396" y="20"/>
                    </a:cubicBezTo>
                    <a:cubicBezTo>
                      <a:pt x="363" y="7"/>
                      <a:pt x="330" y="1"/>
                      <a:pt x="296" y="1"/>
                    </a:cubicBezTo>
                    <a:close/>
                  </a:path>
                </a:pathLst>
              </a:custGeom>
              <a:solidFill>
                <a:srgbClr val="E83C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7"/>
              <p:cNvSpPr/>
              <p:nvPr/>
            </p:nvSpPr>
            <p:spPr>
              <a:xfrm>
                <a:off x="4905600" y="3773260"/>
                <a:ext cx="9961" cy="8843"/>
              </a:xfrm>
              <a:custGeom>
                <a:avLst/>
                <a:gdLst/>
                <a:ahLst/>
                <a:cxnLst/>
                <a:rect l="l" t="t" r="r" b="b"/>
                <a:pathLst>
                  <a:path w="624" h="554" extrusionOk="0">
                    <a:moveTo>
                      <a:pt x="283" y="1"/>
                    </a:moveTo>
                    <a:cubicBezTo>
                      <a:pt x="0" y="1"/>
                      <a:pt x="7" y="553"/>
                      <a:pt x="304" y="553"/>
                    </a:cubicBezTo>
                    <a:cubicBezTo>
                      <a:pt x="311" y="553"/>
                      <a:pt x="319" y="553"/>
                      <a:pt x="327" y="552"/>
                    </a:cubicBezTo>
                    <a:cubicBezTo>
                      <a:pt x="334" y="553"/>
                      <a:pt x="341" y="553"/>
                      <a:pt x="347" y="553"/>
                    </a:cubicBezTo>
                    <a:cubicBezTo>
                      <a:pt x="617" y="553"/>
                      <a:pt x="624" y="1"/>
                      <a:pt x="366" y="1"/>
                    </a:cubicBezTo>
                    <a:cubicBezTo>
                      <a:pt x="354" y="1"/>
                      <a:pt x="340" y="2"/>
                      <a:pt x="327" y="5"/>
                    </a:cubicBezTo>
                    <a:cubicBezTo>
                      <a:pt x="311" y="2"/>
                      <a:pt x="297" y="1"/>
                      <a:pt x="283" y="1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7"/>
              <p:cNvSpPr/>
              <p:nvPr/>
            </p:nvSpPr>
            <p:spPr>
              <a:xfrm>
                <a:off x="4939919" y="3680183"/>
                <a:ext cx="9226" cy="7295"/>
              </a:xfrm>
              <a:custGeom>
                <a:avLst/>
                <a:gdLst/>
                <a:ahLst/>
                <a:cxnLst/>
                <a:rect l="l" t="t" r="r" b="b"/>
                <a:pathLst>
                  <a:path w="578" h="457" extrusionOk="0">
                    <a:moveTo>
                      <a:pt x="304" y="0"/>
                    </a:moveTo>
                    <a:cubicBezTo>
                      <a:pt x="0" y="0"/>
                      <a:pt x="0" y="456"/>
                      <a:pt x="304" y="456"/>
                    </a:cubicBezTo>
                    <a:cubicBezTo>
                      <a:pt x="578" y="456"/>
                      <a:pt x="578" y="0"/>
                      <a:pt x="304" y="0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7"/>
              <p:cNvSpPr/>
              <p:nvPr/>
            </p:nvSpPr>
            <p:spPr>
              <a:xfrm>
                <a:off x="4809394" y="3681635"/>
                <a:ext cx="12642" cy="9721"/>
              </a:xfrm>
              <a:custGeom>
                <a:avLst/>
                <a:gdLst/>
                <a:ahLst/>
                <a:cxnLst/>
                <a:rect l="l" t="t" r="r" b="b"/>
                <a:pathLst>
                  <a:path w="792" h="609" extrusionOk="0">
                    <a:moveTo>
                      <a:pt x="396" y="0"/>
                    </a:moveTo>
                    <a:cubicBezTo>
                      <a:pt x="1" y="0"/>
                      <a:pt x="1" y="608"/>
                      <a:pt x="396" y="608"/>
                    </a:cubicBezTo>
                    <a:cubicBezTo>
                      <a:pt x="791" y="608"/>
                      <a:pt x="791" y="0"/>
                      <a:pt x="396" y="0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7"/>
              <p:cNvSpPr/>
              <p:nvPr/>
            </p:nvSpPr>
            <p:spPr>
              <a:xfrm>
                <a:off x="4777868" y="3590665"/>
                <a:ext cx="8253" cy="7279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56" extrusionOk="0">
                    <a:moveTo>
                      <a:pt x="234" y="1"/>
                    </a:moveTo>
                    <a:cubicBezTo>
                      <a:pt x="119" y="1"/>
                      <a:pt x="0" y="88"/>
                      <a:pt x="0" y="228"/>
                    </a:cubicBezTo>
                    <a:cubicBezTo>
                      <a:pt x="0" y="368"/>
                      <a:pt x="119" y="456"/>
                      <a:pt x="234" y="456"/>
                    </a:cubicBezTo>
                    <a:cubicBezTo>
                      <a:pt x="295" y="456"/>
                      <a:pt x="354" y="432"/>
                      <a:pt x="395" y="380"/>
                    </a:cubicBezTo>
                    <a:lnTo>
                      <a:pt x="456" y="319"/>
                    </a:lnTo>
                    <a:cubicBezTo>
                      <a:pt x="517" y="258"/>
                      <a:pt x="517" y="167"/>
                      <a:pt x="456" y="137"/>
                    </a:cubicBezTo>
                    <a:lnTo>
                      <a:pt x="395" y="76"/>
                    </a:lnTo>
                    <a:cubicBezTo>
                      <a:pt x="354" y="24"/>
                      <a:pt x="295" y="1"/>
                      <a:pt x="234" y="1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7"/>
              <p:cNvSpPr/>
              <p:nvPr/>
            </p:nvSpPr>
            <p:spPr>
              <a:xfrm>
                <a:off x="4731401" y="3671914"/>
                <a:ext cx="8045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04" h="459" extrusionOk="0">
                    <a:moveTo>
                      <a:pt x="244" y="0"/>
                    </a:moveTo>
                    <a:cubicBezTo>
                      <a:pt x="1" y="0"/>
                      <a:pt x="1" y="459"/>
                      <a:pt x="244" y="459"/>
                    </a:cubicBezTo>
                    <a:cubicBezTo>
                      <a:pt x="251" y="459"/>
                      <a:pt x="259" y="458"/>
                      <a:pt x="267" y="457"/>
                    </a:cubicBezTo>
                    <a:cubicBezTo>
                      <a:pt x="274" y="458"/>
                      <a:pt x="281" y="459"/>
                      <a:pt x="287" y="459"/>
                    </a:cubicBezTo>
                    <a:cubicBezTo>
                      <a:pt x="503" y="459"/>
                      <a:pt x="503" y="0"/>
                      <a:pt x="287" y="0"/>
                    </a:cubicBezTo>
                    <a:cubicBezTo>
                      <a:pt x="281" y="0"/>
                      <a:pt x="274" y="0"/>
                      <a:pt x="267" y="1"/>
                    </a:cubicBezTo>
                    <a:cubicBezTo>
                      <a:pt x="259" y="0"/>
                      <a:pt x="251" y="0"/>
                      <a:pt x="244" y="0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7"/>
              <p:cNvSpPr/>
              <p:nvPr/>
            </p:nvSpPr>
            <p:spPr>
              <a:xfrm>
                <a:off x="4648428" y="3478177"/>
                <a:ext cx="12036" cy="9546"/>
              </a:xfrm>
              <a:custGeom>
                <a:avLst/>
                <a:gdLst/>
                <a:ahLst/>
                <a:cxnLst/>
                <a:rect l="l" t="t" r="r" b="b"/>
                <a:pathLst>
                  <a:path w="754" h="598" extrusionOk="0">
                    <a:moveTo>
                      <a:pt x="306" y="1"/>
                    </a:moveTo>
                    <a:cubicBezTo>
                      <a:pt x="1" y="1"/>
                      <a:pt x="1" y="598"/>
                      <a:pt x="306" y="598"/>
                    </a:cubicBezTo>
                    <a:cubicBezTo>
                      <a:pt x="364" y="598"/>
                      <a:pt x="432" y="577"/>
                      <a:pt x="510" y="527"/>
                    </a:cubicBezTo>
                    <a:lnTo>
                      <a:pt x="571" y="497"/>
                    </a:lnTo>
                    <a:cubicBezTo>
                      <a:pt x="753" y="406"/>
                      <a:pt x="753" y="163"/>
                      <a:pt x="571" y="102"/>
                    </a:cubicBezTo>
                    <a:lnTo>
                      <a:pt x="510" y="71"/>
                    </a:lnTo>
                    <a:cubicBezTo>
                      <a:pt x="432" y="22"/>
                      <a:pt x="364" y="1"/>
                      <a:pt x="306" y="1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7"/>
              <p:cNvSpPr/>
              <p:nvPr/>
            </p:nvSpPr>
            <p:spPr>
              <a:xfrm>
                <a:off x="4696507" y="3405053"/>
                <a:ext cx="12818" cy="8827"/>
              </a:xfrm>
              <a:custGeom>
                <a:avLst/>
                <a:gdLst/>
                <a:ahLst/>
                <a:cxnLst/>
                <a:rect l="l" t="t" r="r" b="b"/>
                <a:pathLst>
                  <a:path w="803" h="553" extrusionOk="0">
                    <a:moveTo>
                      <a:pt x="387" y="1"/>
                    </a:moveTo>
                    <a:cubicBezTo>
                      <a:pt x="9" y="1"/>
                      <a:pt x="1" y="553"/>
                      <a:pt x="361" y="553"/>
                    </a:cubicBezTo>
                    <a:cubicBezTo>
                      <a:pt x="378" y="553"/>
                      <a:pt x="397" y="552"/>
                      <a:pt x="416" y="549"/>
                    </a:cubicBezTo>
                    <a:cubicBezTo>
                      <a:pt x="434" y="552"/>
                      <a:pt x="451" y="553"/>
                      <a:pt x="468" y="553"/>
                    </a:cubicBezTo>
                    <a:cubicBezTo>
                      <a:pt x="802" y="553"/>
                      <a:pt x="794" y="1"/>
                      <a:pt x="443" y="1"/>
                    </a:cubicBezTo>
                    <a:cubicBezTo>
                      <a:pt x="434" y="1"/>
                      <a:pt x="425" y="1"/>
                      <a:pt x="416" y="2"/>
                    </a:cubicBezTo>
                    <a:cubicBezTo>
                      <a:pt x="406" y="1"/>
                      <a:pt x="397" y="1"/>
                      <a:pt x="387" y="1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7"/>
              <p:cNvSpPr/>
              <p:nvPr/>
            </p:nvSpPr>
            <p:spPr>
              <a:xfrm>
                <a:off x="4794964" y="3493852"/>
                <a:ext cx="8987" cy="7854"/>
              </a:xfrm>
              <a:custGeom>
                <a:avLst/>
                <a:gdLst/>
                <a:ahLst/>
                <a:cxnLst/>
                <a:rect l="l" t="t" r="r" b="b"/>
                <a:pathLst>
                  <a:path w="563" h="492" extrusionOk="0">
                    <a:moveTo>
                      <a:pt x="246" y="0"/>
                    </a:moveTo>
                    <a:cubicBezTo>
                      <a:pt x="6" y="0"/>
                      <a:pt x="0" y="492"/>
                      <a:pt x="228" y="492"/>
                    </a:cubicBezTo>
                    <a:cubicBezTo>
                      <a:pt x="240" y="492"/>
                      <a:pt x="253" y="491"/>
                      <a:pt x="267" y="488"/>
                    </a:cubicBezTo>
                    <a:cubicBezTo>
                      <a:pt x="282" y="491"/>
                      <a:pt x="296" y="492"/>
                      <a:pt x="310" y="492"/>
                    </a:cubicBezTo>
                    <a:cubicBezTo>
                      <a:pt x="563" y="492"/>
                      <a:pt x="556" y="0"/>
                      <a:pt x="289" y="0"/>
                    </a:cubicBezTo>
                    <a:cubicBezTo>
                      <a:pt x="282" y="0"/>
                      <a:pt x="274" y="0"/>
                      <a:pt x="267" y="1"/>
                    </a:cubicBezTo>
                    <a:cubicBezTo>
                      <a:pt x="260" y="0"/>
                      <a:pt x="253" y="0"/>
                      <a:pt x="246" y="0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7"/>
              <p:cNvSpPr/>
              <p:nvPr/>
            </p:nvSpPr>
            <p:spPr>
              <a:xfrm>
                <a:off x="4961963" y="3914464"/>
                <a:ext cx="11701" cy="10807"/>
              </a:xfrm>
              <a:custGeom>
                <a:avLst/>
                <a:gdLst/>
                <a:ahLst/>
                <a:cxnLst/>
                <a:rect l="l" t="t" r="r" b="b"/>
                <a:pathLst>
                  <a:path w="733" h="677" extrusionOk="0">
                    <a:moveTo>
                      <a:pt x="313" y="1"/>
                    </a:moveTo>
                    <a:cubicBezTo>
                      <a:pt x="0" y="1"/>
                      <a:pt x="0" y="676"/>
                      <a:pt x="313" y="676"/>
                    </a:cubicBezTo>
                    <a:cubicBezTo>
                      <a:pt x="325" y="676"/>
                      <a:pt x="338" y="675"/>
                      <a:pt x="352" y="673"/>
                    </a:cubicBezTo>
                    <a:cubicBezTo>
                      <a:pt x="367" y="675"/>
                      <a:pt x="381" y="676"/>
                      <a:pt x="394" y="676"/>
                    </a:cubicBezTo>
                    <a:cubicBezTo>
                      <a:pt x="733" y="676"/>
                      <a:pt x="733" y="1"/>
                      <a:pt x="394" y="1"/>
                    </a:cubicBezTo>
                    <a:cubicBezTo>
                      <a:pt x="381" y="1"/>
                      <a:pt x="367" y="2"/>
                      <a:pt x="352" y="4"/>
                    </a:cubicBezTo>
                    <a:cubicBezTo>
                      <a:pt x="338" y="2"/>
                      <a:pt x="325" y="1"/>
                      <a:pt x="313" y="1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7"/>
              <p:cNvSpPr/>
              <p:nvPr/>
            </p:nvSpPr>
            <p:spPr>
              <a:xfrm>
                <a:off x="4967295" y="3807244"/>
                <a:ext cx="11716" cy="10791"/>
              </a:xfrm>
              <a:custGeom>
                <a:avLst/>
                <a:gdLst/>
                <a:ahLst/>
                <a:cxnLst/>
                <a:rect l="l" t="t" r="r" b="b"/>
                <a:pathLst>
                  <a:path w="734" h="676" extrusionOk="0">
                    <a:moveTo>
                      <a:pt x="313" y="0"/>
                    </a:moveTo>
                    <a:cubicBezTo>
                      <a:pt x="1" y="0"/>
                      <a:pt x="1" y="676"/>
                      <a:pt x="313" y="676"/>
                    </a:cubicBezTo>
                    <a:cubicBezTo>
                      <a:pt x="326" y="676"/>
                      <a:pt x="339" y="675"/>
                      <a:pt x="352" y="672"/>
                    </a:cubicBezTo>
                    <a:cubicBezTo>
                      <a:pt x="367" y="675"/>
                      <a:pt x="381" y="676"/>
                      <a:pt x="395" y="676"/>
                    </a:cubicBezTo>
                    <a:cubicBezTo>
                      <a:pt x="733" y="676"/>
                      <a:pt x="733" y="0"/>
                      <a:pt x="395" y="0"/>
                    </a:cubicBezTo>
                    <a:cubicBezTo>
                      <a:pt x="381" y="0"/>
                      <a:pt x="367" y="1"/>
                      <a:pt x="352" y="4"/>
                    </a:cubicBezTo>
                    <a:cubicBezTo>
                      <a:pt x="339" y="1"/>
                      <a:pt x="326" y="0"/>
                      <a:pt x="313" y="0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7"/>
              <p:cNvSpPr/>
              <p:nvPr/>
            </p:nvSpPr>
            <p:spPr>
              <a:xfrm>
                <a:off x="4863954" y="3839760"/>
                <a:ext cx="12195" cy="11270"/>
              </a:xfrm>
              <a:custGeom>
                <a:avLst/>
                <a:gdLst/>
                <a:ahLst/>
                <a:cxnLst/>
                <a:rect l="l" t="t" r="r" b="b"/>
                <a:pathLst>
                  <a:path w="764" h="706" extrusionOk="0">
                    <a:moveTo>
                      <a:pt x="342" y="0"/>
                    </a:moveTo>
                    <a:cubicBezTo>
                      <a:pt x="1" y="0"/>
                      <a:pt x="1" y="706"/>
                      <a:pt x="342" y="706"/>
                    </a:cubicBezTo>
                    <a:cubicBezTo>
                      <a:pt x="355" y="706"/>
                      <a:pt x="368" y="705"/>
                      <a:pt x="382" y="702"/>
                    </a:cubicBezTo>
                    <a:cubicBezTo>
                      <a:pt x="397" y="705"/>
                      <a:pt x="410" y="706"/>
                      <a:pt x="423" y="706"/>
                    </a:cubicBezTo>
                    <a:cubicBezTo>
                      <a:pt x="764" y="706"/>
                      <a:pt x="764" y="0"/>
                      <a:pt x="423" y="0"/>
                    </a:cubicBezTo>
                    <a:cubicBezTo>
                      <a:pt x="410" y="0"/>
                      <a:pt x="397" y="1"/>
                      <a:pt x="382" y="3"/>
                    </a:cubicBezTo>
                    <a:cubicBezTo>
                      <a:pt x="368" y="1"/>
                      <a:pt x="355" y="0"/>
                      <a:pt x="342" y="0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7"/>
              <p:cNvSpPr/>
              <p:nvPr/>
            </p:nvSpPr>
            <p:spPr>
              <a:xfrm>
                <a:off x="4050233" y="4065885"/>
                <a:ext cx="13297" cy="9306"/>
              </a:xfrm>
              <a:custGeom>
                <a:avLst/>
                <a:gdLst/>
                <a:ahLst/>
                <a:cxnLst/>
                <a:rect l="l" t="t" r="r" b="b"/>
                <a:pathLst>
                  <a:path w="833" h="583" extrusionOk="0">
                    <a:moveTo>
                      <a:pt x="388" y="1"/>
                    </a:moveTo>
                    <a:cubicBezTo>
                      <a:pt x="9" y="1"/>
                      <a:pt x="0" y="583"/>
                      <a:pt x="363" y="583"/>
                    </a:cubicBezTo>
                    <a:cubicBezTo>
                      <a:pt x="380" y="583"/>
                      <a:pt x="398" y="582"/>
                      <a:pt x="416" y="579"/>
                    </a:cubicBezTo>
                    <a:cubicBezTo>
                      <a:pt x="435" y="582"/>
                      <a:pt x="452" y="583"/>
                      <a:pt x="469" y="583"/>
                    </a:cubicBezTo>
                    <a:cubicBezTo>
                      <a:pt x="832" y="583"/>
                      <a:pt x="824" y="1"/>
                      <a:pt x="444" y="1"/>
                    </a:cubicBezTo>
                    <a:cubicBezTo>
                      <a:pt x="435" y="1"/>
                      <a:pt x="426" y="1"/>
                      <a:pt x="416" y="2"/>
                    </a:cubicBezTo>
                    <a:cubicBezTo>
                      <a:pt x="407" y="1"/>
                      <a:pt x="397" y="1"/>
                      <a:pt x="388" y="1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7"/>
              <p:cNvSpPr/>
              <p:nvPr/>
            </p:nvSpPr>
            <p:spPr>
              <a:xfrm>
                <a:off x="4079445" y="4013655"/>
                <a:ext cx="14542" cy="8109"/>
              </a:xfrm>
              <a:custGeom>
                <a:avLst/>
                <a:gdLst/>
                <a:ahLst/>
                <a:cxnLst/>
                <a:rect l="l" t="t" r="r" b="b"/>
                <a:pathLst>
                  <a:path w="911" h="508" extrusionOk="0">
                    <a:moveTo>
                      <a:pt x="480" y="0"/>
                    </a:moveTo>
                    <a:cubicBezTo>
                      <a:pt x="224" y="0"/>
                      <a:pt x="1" y="333"/>
                      <a:pt x="288" y="477"/>
                    </a:cubicBezTo>
                    <a:cubicBezTo>
                      <a:pt x="335" y="498"/>
                      <a:pt x="384" y="507"/>
                      <a:pt x="434" y="507"/>
                    </a:cubicBezTo>
                    <a:cubicBezTo>
                      <a:pt x="677" y="507"/>
                      <a:pt x="911" y="284"/>
                      <a:pt x="684" y="82"/>
                    </a:cubicBezTo>
                    <a:cubicBezTo>
                      <a:pt x="619" y="24"/>
                      <a:pt x="548" y="0"/>
                      <a:pt x="480" y="0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7"/>
              <p:cNvSpPr/>
              <p:nvPr/>
            </p:nvSpPr>
            <p:spPr>
              <a:xfrm>
                <a:off x="4043768" y="3919333"/>
                <a:ext cx="12147" cy="9578"/>
              </a:xfrm>
              <a:custGeom>
                <a:avLst/>
                <a:gdLst/>
                <a:ahLst/>
                <a:cxnLst/>
                <a:rect l="l" t="t" r="r" b="b"/>
                <a:pathLst>
                  <a:path w="761" h="600" extrusionOk="0">
                    <a:moveTo>
                      <a:pt x="402" y="1"/>
                    </a:moveTo>
                    <a:cubicBezTo>
                      <a:pt x="308" y="1"/>
                      <a:pt x="216" y="31"/>
                      <a:pt x="152" y="94"/>
                    </a:cubicBezTo>
                    <a:lnTo>
                      <a:pt x="92" y="125"/>
                    </a:lnTo>
                    <a:cubicBezTo>
                      <a:pt x="1" y="216"/>
                      <a:pt x="1" y="368"/>
                      <a:pt x="92" y="459"/>
                    </a:cubicBezTo>
                    <a:lnTo>
                      <a:pt x="152" y="520"/>
                    </a:lnTo>
                    <a:cubicBezTo>
                      <a:pt x="216" y="573"/>
                      <a:pt x="309" y="600"/>
                      <a:pt x="403" y="600"/>
                    </a:cubicBezTo>
                    <a:cubicBezTo>
                      <a:pt x="580" y="600"/>
                      <a:pt x="760" y="505"/>
                      <a:pt x="760" y="307"/>
                    </a:cubicBezTo>
                    <a:cubicBezTo>
                      <a:pt x="760" y="108"/>
                      <a:pt x="579" y="1"/>
                      <a:pt x="402" y="1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7"/>
              <p:cNvSpPr/>
              <p:nvPr/>
            </p:nvSpPr>
            <p:spPr>
              <a:xfrm>
                <a:off x="3978753" y="4197384"/>
                <a:ext cx="9721" cy="7295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57" extrusionOk="0">
                    <a:moveTo>
                      <a:pt x="304" y="1"/>
                    </a:moveTo>
                    <a:cubicBezTo>
                      <a:pt x="0" y="1"/>
                      <a:pt x="0" y="457"/>
                      <a:pt x="304" y="457"/>
                    </a:cubicBezTo>
                    <a:cubicBezTo>
                      <a:pt x="608" y="457"/>
                      <a:pt x="608" y="1"/>
                      <a:pt x="304" y="1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7"/>
              <p:cNvSpPr/>
              <p:nvPr/>
            </p:nvSpPr>
            <p:spPr>
              <a:xfrm>
                <a:off x="3923922" y="4155179"/>
                <a:ext cx="10695" cy="7774"/>
              </a:xfrm>
              <a:custGeom>
                <a:avLst/>
                <a:gdLst/>
                <a:ahLst/>
                <a:cxnLst/>
                <a:rect l="l" t="t" r="r" b="b"/>
                <a:pathLst>
                  <a:path w="670" h="487" extrusionOk="0">
                    <a:moveTo>
                      <a:pt x="335" y="0"/>
                    </a:moveTo>
                    <a:cubicBezTo>
                      <a:pt x="1" y="0"/>
                      <a:pt x="1" y="487"/>
                      <a:pt x="335" y="487"/>
                    </a:cubicBezTo>
                    <a:cubicBezTo>
                      <a:pt x="669" y="487"/>
                      <a:pt x="669" y="0"/>
                      <a:pt x="335" y="0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7"/>
              <p:cNvSpPr/>
              <p:nvPr/>
            </p:nvSpPr>
            <p:spPr>
              <a:xfrm>
                <a:off x="3959838" y="3896187"/>
                <a:ext cx="15532" cy="19985"/>
              </a:xfrm>
              <a:custGeom>
                <a:avLst/>
                <a:gdLst/>
                <a:ahLst/>
                <a:cxnLst/>
                <a:rect l="l" t="t" r="r" b="b"/>
                <a:pathLst>
                  <a:path w="973" h="1252" extrusionOk="0">
                    <a:moveTo>
                      <a:pt x="374" y="0"/>
                    </a:moveTo>
                    <a:cubicBezTo>
                      <a:pt x="186" y="0"/>
                      <a:pt x="0" y="110"/>
                      <a:pt x="0" y="328"/>
                    </a:cubicBezTo>
                    <a:cubicBezTo>
                      <a:pt x="0" y="511"/>
                      <a:pt x="152" y="632"/>
                      <a:pt x="334" y="632"/>
                    </a:cubicBezTo>
                    <a:cubicBezTo>
                      <a:pt x="56" y="827"/>
                      <a:pt x="186" y="1252"/>
                      <a:pt x="513" y="1252"/>
                    </a:cubicBezTo>
                    <a:cubicBezTo>
                      <a:pt x="543" y="1252"/>
                      <a:pt x="575" y="1248"/>
                      <a:pt x="608" y="1240"/>
                    </a:cubicBezTo>
                    <a:cubicBezTo>
                      <a:pt x="973" y="1180"/>
                      <a:pt x="973" y="632"/>
                      <a:pt x="578" y="572"/>
                    </a:cubicBezTo>
                    <a:cubicBezTo>
                      <a:pt x="638" y="541"/>
                      <a:pt x="669" y="511"/>
                      <a:pt x="699" y="480"/>
                    </a:cubicBezTo>
                    <a:lnTo>
                      <a:pt x="730" y="450"/>
                    </a:lnTo>
                    <a:cubicBezTo>
                      <a:pt x="790" y="359"/>
                      <a:pt x="790" y="268"/>
                      <a:pt x="730" y="177"/>
                    </a:cubicBezTo>
                    <a:lnTo>
                      <a:pt x="699" y="146"/>
                    </a:lnTo>
                    <a:cubicBezTo>
                      <a:pt x="626" y="49"/>
                      <a:pt x="500" y="0"/>
                      <a:pt x="374" y="0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7"/>
              <p:cNvSpPr/>
              <p:nvPr/>
            </p:nvSpPr>
            <p:spPr>
              <a:xfrm>
                <a:off x="3932398" y="3983358"/>
                <a:ext cx="9785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556" extrusionOk="0">
                    <a:moveTo>
                      <a:pt x="279" y="0"/>
                    </a:moveTo>
                    <a:cubicBezTo>
                      <a:pt x="0" y="0"/>
                      <a:pt x="0" y="555"/>
                      <a:pt x="279" y="555"/>
                    </a:cubicBezTo>
                    <a:cubicBezTo>
                      <a:pt x="292" y="555"/>
                      <a:pt x="306" y="554"/>
                      <a:pt x="321" y="551"/>
                    </a:cubicBezTo>
                    <a:cubicBezTo>
                      <a:pt x="334" y="554"/>
                      <a:pt x="347" y="555"/>
                      <a:pt x="359" y="555"/>
                    </a:cubicBezTo>
                    <a:cubicBezTo>
                      <a:pt x="612" y="555"/>
                      <a:pt x="612" y="0"/>
                      <a:pt x="359" y="0"/>
                    </a:cubicBezTo>
                    <a:cubicBezTo>
                      <a:pt x="347" y="0"/>
                      <a:pt x="334" y="2"/>
                      <a:pt x="321" y="4"/>
                    </a:cubicBezTo>
                    <a:cubicBezTo>
                      <a:pt x="306" y="2"/>
                      <a:pt x="292" y="0"/>
                      <a:pt x="279" y="0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7"/>
              <p:cNvSpPr/>
              <p:nvPr/>
            </p:nvSpPr>
            <p:spPr>
              <a:xfrm>
                <a:off x="4158986" y="4260404"/>
                <a:ext cx="12674" cy="11285"/>
              </a:xfrm>
              <a:custGeom>
                <a:avLst/>
                <a:gdLst/>
                <a:ahLst/>
                <a:cxnLst/>
                <a:rect l="l" t="t" r="r" b="b"/>
                <a:pathLst>
                  <a:path w="794" h="707" extrusionOk="0">
                    <a:moveTo>
                      <a:pt x="368" y="1"/>
                    </a:moveTo>
                    <a:cubicBezTo>
                      <a:pt x="1" y="1"/>
                      <a:pt x="1" y="707"/>
                      <a:pt x="368" y="707"/>
                    </a:cubicBezTo>
                    <a:cubicBezTo>
                      <a:pt x="382" y="707"/>
                      <a:pt x="397" y="705"/>
                      <a:pt x="412" y="703"/>
                    </a:cubicBezTo>
                    <a:cubicBezTo>
                      <a:pt x="426" y="705"/>
                      <a:pt x="440" y="707"/>
                      <a:pt x="453" y="707"/>
                    </a:cubicBezTo>
                    <a:cubicBezTo>
                      <a:pt x="793" y="707"/>
                      <a:pt x="793" y="1"/>
                      <a:pt x="453" y="1"/>
                    </a:cubicBezTo>
                    <a:cubicBezTo>
                      <a:pt x="440" y="1"/>
                      <a:pt x="426" y="2"/>
                      <a:pt x="412" y="4"/>
                    </a:cubicBezTo>
                    <a:cubicBezTo>
                      <a:pt x="397" y="2"/>
                      <a:pt x="382" y="1"/>
                      <a:pt x="368" y="1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7"/>
              <p:cNvSpPr/>
              <p:nvPr/>
            </p:nvSpPr>
            <p:spPr>
              <a:xfrm>
                <a:off x="4167606" y="4191493"/>
                <a:ext cx="9482" cy="8348"/>
              </a:xfrm>
              <a:custGeom>
                <a:avLst/>
                <a:gdLst/>
                <a:ahLst/>
                <a:cxnLst/>
                <a:rect l="l" t="t" r="r" b="b"/>
                <a:pathLst>
                  <a:path w="594" h="523" extrusionOk="0">
                    <a:moveTo>
                      <a:pt x="256" y="1"/>
                    </a:moveTo>
                    <a:cubicBezTo>
                      <a:pt x="1" y="1"/>
                      <a:pt x="7" y="523"/>
                      <a:pt x="276" y="523"/>
                    </a:cubicBezTo>
                    <a:cubicBezTo>
                      <a:pt x="283" y="523"/>
                      <a:pt x="290" y="522"/>
                      <a:pt x="297" y="522"/>
                    </a:cubicBezTo>
                    <a:cubicBezTo>
                      <a:pt x="305" y="522"/>
                      <a:pt x="312" y="523"/>
                      <a:pt x="319" y="523"/>
                    </a:cubicBezTo>
                    <a:cubicBezTo>
                      <a:pt x="587" y="523"/>
                      <a:pt x="594" y="1"/>
                      <a:pt x="339" y="1"/>
                    </a:cubicBezTo>
                    <a:cubicBezTo>
                      <a:pt x="326" y="1"/>
                      <a:pt x="312" y="2"/>
                      <a:pt x="297" y="5"/>
                    </a:cubicBezTo>
                    <a:cubicBezTo>
                      <a:pt x="283" y="2"/>
                      <a:pt x="269" y="1"/>
                      <a:pt x="256" y="1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7"/>
              <p:cNvSpPr/>
              <p:nvPr/>
            </p:nvSpPr>
            <p:spPr>
              <a:xfrm>
                <a:off x="4076875" y="4267236"/>
                <a:ext cx="9003" cy="8348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23" extrusionOk="0">
                    <a:moveTo>
                      <a:pt x="247" y="1"/>
                    </a:moveTo>
                    <a:cubicBezTo>
                      <a:pt x="6" y="1"/>
                      <a:pt x="0" y="523"/>
                      <a:pt x="230" y="523"/>
                    </a:cubicBezTo>
                    <a:cubicBezTo>
                      <a:pt x="242" y="523"/>
                      <a:pt x="254" y="521"/>
                      <a:pt x="267" y="518"/>
                    </a:cubicBezTo>
                    <a:cubicBezTo>
                      <a:pt x="281" y="521"/>
                      <a:pt x="295" y="523"/>
                      <a:pt x="308" y="523"/>
                    </a:cubicBezTo>
                    <a:cubicBezTo>
                      <a:pt x="564" y="523"/>
                      <a:pt x="557" y="1"/>
                      <a:pt x="289" y="1"/>
                    </a:cubicBezTo>
                    <a:cubicBezTo>
                      <a:pt x="282" y="1"/>
                      <a:pt x="274" y="1"/>
                      <a:pt x="267" y="2"/>
                    </a:cubicBezTo>
                    <a:cubicBezTo>
                      <a:pt x="260" y="1"/>
                      <a:pt x="254" y="1"/>
                      <a:pt x="247" y="1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7"/>
              <p:cNvSpPr/>
              <p:nvPr/>
            </p:nvSpPr>
            <p:spPr>
              <a:xfrm>
                <a:off x="4074464" y="4373977"/>
                <a:ext cx="8029" cy="6848"/>
              </a:xfrm>
              <a:custGeom>
                <a:avLst/>
                <a:gdLst/>
                <a:ahLst/>
                <a:cxnLst/>
                <a:rect l="l" t="t" r="r" b="b"/>
                <a:pathLst>
                  <a:path w="503" h="429" extrusionOk="0">
                    <a:moveTo>
                      <a:pt x="242" y="0"/>
                    </a:moveTo>
                    <a:cubicBezTo>
                      <a:pt x="0" y="0"/>
                      <a:pt x="0" y="429"/>
                      <a:pt x="242" y="429"/>
                    </a:cubicBezTo>
                    <a:cubicBezTo>
                      <a:pt x="250" y="429"/>
                      <a:pt x="258" y="428"/>
                      <a:pt x="266" y="427"/>
                    </a:cubicBezTo>
                    <a:cubicBezTo>
                      <a:pt x="273" y="428"/>
                      <a:pt x="281" y="429"/>
                      <a:pt x="287" y="429"/>
                    </a:cubicBezTo>
                    <a:cubicBezTo>
                      <a:pt x="502" y="429"/>
                      <a:pt x="502" y="0"/>
                      <a:pt x="287" y="0"/>
                    </a:cubicBezTo>
                    <a:cubicBezTo>
                      <a:pt x="281" y="0"/>
                      <a:pt x="273" y="1"/>
                      <a:pt x="266" y="2"/>
                    </a:cubicBezTo>
                    <a:cubicBezTo>
                      <a:pt x="258" y="1"/>
                      <a:pt x="250" y="0"/>
                      <a:pt x="242" y="0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7"/>
              <p:cNvSpPr/>
              <p:nvPr/>
            </p:nvSpPr>
            <p:spPr>
              <a:xfrm>
                <a:off x="3983718" y="4327877"/>
                <a:ext cx="7550" cy="6864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30" extrusionOk="0">
                    <a:moveTo>
                      <a:pt x="215" y="1"/>
                    </a:moveTo>
                    <a:cubicBezTo>
                      <a:pt x="1" y="1"/>
                      <a:pt x="1" y="429"/>
                      <a:pt x="215" y="429"/>
                    </a:cubicBezTo>
                    <a:cubicBezTo>
                      <a:pt x="222" y="429"/>
                      <a:pt x="229" y="429"/>
                      <a:pt x="237" y="428"/>
                    </a:cubicBezTo>
                    <a:cubicBezTo>
                      <a:pt x="244" y="429"/>
                      <a:pt x="251" y="429"/>
                      <a:pt x="258" y="429"/>
                    </a:cubicBezTo>
                    <a:cubicBezTo>
                      <a:pt x="473" y="429"/>
                      <a:pt x="473" y="1"/>
                      <a:pt x="258" y="1"/>
                    </a:cubicBezTo>
                    <a:cubicBezTo>
                      <a:pt x="251" y="1"/>
                      <a:pt x="244" y="1"/>
                      <a:pt x="237" y="2"/>
                    </a:cubicBezTo>
                    <a:cubicBezTo>
                      <a:pt x="229" y="1"/>
                      <a:pt x="222" y="1"/>
                      <a:pt x="215" y="1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7"/>
              <p:cNvSpPr/>
              <p:nvPr/>
            </p:nvSpPr>
            <p:spPr>
              <a:xfrm>
                <a:off x="4228630" y="4448713"/>
                <a:ext cx="12147" cy="9242"/>
              </a:xfrm>
              <a:custGeom>
                <a:avLst/>
                <a:gdLst/>
                <a:ahLst/>
                <a:cxnLst/>
                <a:rect l="l" t="t" r="r" b="b"/>
                <a:pathLst>
                  <a:path w="761" h="579" extrusionOk="0">
                    <a:moveTo>
                      <a:pt x="365" y="1"/>
                    </a:moveTo>
                    <a:cubicBezTo>
                      <a:pt x="0" y="1"/>
                      <a:pt x="0" y="578"/>
                      <a:pt x="365" y="578"/>
                    </a:cubicBezTo>
                    <a:cubicBezTo>
                      <a:pt x="760" y="578"/>
                      <a:pt x="760" y="1"/>
                      <a:pt x="365" y="1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7"/>
              <p:cNvSpPr/>
              <p:nvPr/>
            </p:nvSpPr>
            <p:spPr>
              <a:xfrm>
                <a:off x="4235430" y="4351182"/>
                <a:ext cx="12626" cy="9242"/>
              </a:xfrm>
              <a:custGeom>
                <a:avLst/>
                <a:gdLst/>
                <a:ahLst/>
                <a:cxnLst/>
                <a:rect l="l" t="t" r="r" b="b"/>
                <a:pathLst>
                  <a:path w="791" h="579" extrusionOk="0">
                    <a:moveTo>
                      <a:pt x="367" y="0"/>
                    </a:moveTo>
                    <a:cubicBezTo>
                      <a:pt x="0" y="0"/>
                      <a:pt x="9" y="579"/>
                      <a:pt x="395" y="579"/>
                    </a:cubicBezTo>
                    <a:cubicBezTo>
                      <a:pt x="790" y="579"/>
                      <a:pt x="790" y="1"/>
                      <a:pt x="395" y="1"/>
                    </a:cubicBezTo>
                    <a:cubicBezTo>
                      <a:pt x="385" y="0"/>
                      <a:pt x="376" y="0"/>
                      <a:pt x="367" y="0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7"/>
              <p:cNvSpPr/>
              <p:nvPr/>
            </p:nvSpPr>
            <p:spPr>
              <a:xfrm>
                <a:off x="4333153" y="4453821"/>
                <a:ext cx="18501" cy="13313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834" extrusionOk="0">
                    <a:moveTo>
                      <a:pt x="631" y="1"/>
                    </a:moveTo>
                    <a:cubicBezTo>
                      <a:pt x="476" y="1"/>
                      <a:pt x="320" y="71"/>
                      <a:pt x="231" y="228"/>
                    </a:cubicBezTo>
                    <a:cubicBezTo>
                      <a:pt x="0" y="573"/>
                      <a:pt x="363" y="834"/>
                      <a:pt x="686" y="834"/>
                    </a:cubicBezTo>
                    <a:cubicBezTo>
                      <a:pt x="874" y="834"/>
                      <a:pt x="1048" y="745"/>
                      <a:pt x="1082" y="532"/>
                    </a:cubicBezTo>
                    <a:cubicBezTo>
                      <a:pt x="1158" y="206"/>
                      <a:pt x="896" y="1"/>
                      <a:pt x="631" y="1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7"/>
              <p:cNvSpPr/>
              <p:nvPr/>
            </p:nvSpPr>
            <p:spPr>
              <a:xfrm>
                <a:off x="4324693" y="4543323"/>
                <a:ext cx="9721" cy="7295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57" extrusionOk="0">
                    <a:moveTo>
                      <a:pt x="305" y="1"/>
                    </a:moveTo>
                    <a:cubicBezTo>
                      <a:pt x="1" y="1"/>
                      <a:pt x="1" y="457"/>
                      <a:pt x="305" y="457"/>
                    </a:cubicBezTo>
                    <a:cubicBezTo>
                      <a:pt x="609" y="457"/>
                      <a:pt x="609" y="1"/>
                      <a:pt x="305" y="1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7"/>
              <p:cNvSpPr/>
              <p:nvPr/>
            </p:nvSpPr>
            <p:spPr>
              <a:xfrm>
                <a:off x="4278609" y="4502092"/>
                <a:ext cx="4374" cy="296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186" extrusionOk="0">
                    <a:moveTo>
                      <a:pt x="152" y="0"/>
                    </a:moveTo>
                    <a:cubicBezTo>
                      <a:pt x="0" y="0"/>
                      <a:pt x="0" y="183"/>
                      <a:pt x="152" y="183"/>
                    </a:cubicBezTo>
                    <a:cubicBezTo>
                      <a:pt x="160" y="185"/>
                      <a:pt x="168" y="186"/>
                      <a:pt x="175" y="186"/>
                    </a:cubicBezTo>
                    <a:cubicBezTo>
                      <a:pt x="273" y="186"/>
                      <a:pt x="265" y="0"/>
                      <a:pt x="152" y="0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7"/>
              <p:cNvSpPr/>
              <p:nvPr/>
            </p:nvSpPr>
            <p:spPr>
              <a:xfrm>
                <a:off x="4374879" y="4516570"/>
                <a:ext cx="7359" cy="6481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06" extrusionOk="0">
                    <a:moveTo>
                      <a:pt x="192" y="0"/>
                    </a:moveTo>
                    <a:cubicBezTo>
                      <a:pt x="0" y="0"/>
                      <a:pt x="0" y="405"/>
                      <a:pt x="192" y="405"/>
                    </a:cubicBezTo>
                    <a:cubicBezTo>
                      <a:pt x="204" y="405"/>
                      <a:pt x="217" y="404"/>
                      <a:pt x="231" y="400"/>
                    </a:cubicBezTo>
                    <a:cubicBezTo>
                      <a:pt x="244" y="404"/>
                      <a:pt x="257" y="405"/>
                      <a:pt x="269" y="405"/>
                    </a:cubicBezTo>
                    <a:cubicBezTo>
                      <a:pt x="461" y="405"/>
                      <a:pt x="461" y="0"/>
                      <a:pt x="269" y="0"/>
                    </a:cubicBezTo>
                    <a:cubicBezTo>
                      <a:pt x="257" y="0"/>
                      <a:pt x="244" y="2"/>
                      <a:pt x="231" y="5"/>
                    </a:cubicBezTo>
                    <a:cubicBezTo>
                      <a:pt x="217" y="2"/>
                      <a:pt x="204" y="0"/>
                      <a:pt x="192" y="0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7"/>
              <p:cNvSpPr/>
              <p:nvPr/>
            </p:nvSpPr>
            <p:spPr>
              <a:xfrm>
                <a:off x="4367632" y="4168891"/>
                <a:ext cx="16521" cy="11174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700" extrusionOk="0">
                    <a:moveTo>
                      <a:pt x="517" y="0"/>
                    </a:moveTo>
                    <a:cubicBezTo>
                      <a:pt x="259" y="0"/>
                      <a:pt x="1" y="160"/>
                      <a:pt x="168" y="479"/>
                    </a:cubicBezTo>
                    <a:cubicBezTo>
                      <a:pt x="168" y="509"/>
                      <a:pt x="198" y="540"/>
                      <a:pt x="198" y="540"/>
                    </a:cubicBezTo>
                    <a:cubicBezTo>
                      <a:pt x="274" y="646"/>
                      <a:pt x="388" y="699"/>
                      <a:pt x="502" y="699"/>
                    </a:cubicBezTo>
                    <a:cubicBezTo>
                      <a:pt x="616" y="699"/>
                      <a:pt x="730" y="646"/>
                      <a:pt x="806" y="540"/>
                    </a:cubicBezTo>
                    <a:lnTo>
                      <a:pt x="867" y="479"/>
                    </a:lnTo>
                    <a:cubicBezTo>
                      <a:pt x="1034" y="160"/>
                      <a:pt x="776" y="0"/>
                      <a:pt x="517" y="0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7"/>
              <p:cNvSpPr/>
              <p:nvPr/>
            </p:nvSpPr>
            <p:spPr>
              <a:xfrm>
                <a:off x="4296678" y="4183257"/>
                <a:ext cx="9003" cy="8348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23" extrusionOk="0">
                    <a:moveTo>
                      <a:pt x="255" y="0"/>
                    </a:moveTo>
                    <a:cubicBezTo>
                      <a:pt x="0" y="0"/>
                      <a:pt x="7" y="522"/>
                      <a:pt x="275" y="522"/>
                    </a:cubicBezTo>
                    <a:cubicBezTo>
                      <a:pt x="282" y="522"/>
                      <a:pt x="289" y="522"/>
                      <a:pt x="297" y="521"/>
                    </a:cubicBezTo>
                    <a:cubicBezTo>
                      <a:pt x="303" y="522"/>
                      <a:pt x="310" y="522"/>
                      <a:pt x="316" y="522"/>
                    </a:cubicBezTo>
                    <a:cubicBezTo>
                      <a:pt x="558" y="522"/>
                      <a:pt x="564" y="0"/>
                      <a:pt x="334" y="0"/>
                    </a:cubicBezTo>
                    <a:cubicBezTo>
                      <a:pt x="322" y="0"/>
                      <a:pt x="310" y="1"/>
                      <a:pt x="297" y="4"/>
                    </a:cubicBezTo>
                    <a:cubicBezTo>
                      <a:pt x="282" y="1"/>
                      <a:pt x="268" y="0"/>
                      <a:pt x="255" y="0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7"/>
              <p:cNvSpPr/>
              <p:nvPr/>
            </p:nvSpPr>
            <p:spPr>
              <a:xfrm>
                <a:off x="4539388" y="4114059"/>
                <a:ext cx="18692" cy="10998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689" extrusionOk="0">
                    <a:moveTo>
                      <a:pt x="669" y="0"/>
                    </a:moveTo>
                    <a:cubicBezTo>
                      <a:pt x="593" y="0"/>
                      <a:pt x="517" y="8"/>
                      <a:pt x="441" y="23"/>
                    </a:cubicBezTo>
                    <a:cubicBezTo>
                      <a:pt x="0" y="101"/>
                      <a:pt x="179" y="688"/>
                      <a:pt x="544" y="688"/>
                    </a:cubicBezTo>
                    <a:cubicBezTo>
                      <a:pt x="606" y="688"/>
                      <a:pt x="674" y="671"/>
                      <a:pt x="745" y="631"/>
                    </a:cubicBezTo>
                    <a:cubicBezTo>
                      <a:pt x="867" y="601"/>
                      <a:pt x="958" y="540"/>
                      <a:pt x="1019" y="449"/>
                    </a:cubicBezTo>
                    <a:cubicBezTo>
                      <a:pt x="1171" y="297"/>
                      <a:pt x="1080" y="54"/>
                      <a:pt x="897" y="23"/>
                    </a:cubicBezTo>
                    <a:cubicBezTo>
                      <a:pt x="821" y="8"/>
                      <a:pt x="745" y="0"/>
                      <a:pt x="669" y="0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7"/>
              <p:cNvSpPr/>
              <p:nvPr/>
            </p:nvSpPr>
            <p:spPr>
              <a:xfrm>
                <a:off x="4736365" y="4057121"/>
                <a:ext cx="12179" cy="10791"/>
              </a:xfrm>
              <a:custGeom>
                <a:avLst/>
                <a:gdLst/>
                <a:ahLst/>
                <a:cxnLst/>
                <a:rect l="l" t="t" r="r" b="b"/>
                <a:pathLst>
                  <a:path w="763" h="676" extrusionOk="0">
                    <a:moveTo>
                      <a:pt x="339" y="0"/>
                    </a:moveTo>
                    <a:cubicBezTo>
                      <a:pt x="0" y="0"/>
                      <a:pt x="0" y="675"/>
                      <a:pt x="339" y="675"/>
                    </a:cubicBezTo>
                    <a:cubicBezTo>
                      <a:pt x="353" y="675"/>
                      <a:pt x="367" y="674"/>
                      <a:pt x="381" y="672"/>
                    </a:cubicBezTo>
                    <a:cubicBezTo>
                      <a:pt x="396" y="674"/>
                      <a:pt x="410" y="675"/>
                      <a:pt x="424" y="675"/>
                    </a:cubicBezTo>
                    <a:cubicBezTo>
                      <a:pt x="762" y="675"/>
                      <a:pt x="762" y="0"/>
                      <a:pt x="424" y="0"/>
                    </a:cubicBezTo>
                    <a:cubicBezTo>
                      <a:pt x="410" y="0"/>
                      <a:pt x="396" y="1"/>
                      <a:pt x="381" y="3"/>
                    </a:cubicBezTo>
                    <a:cubicBezTo>
                      <a:pt x="367" y="1"/>
                      <a:pt x="353" y="0"/>
                      <a:pt x="339" y="0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7"/>
              <p:cNvSpPr/>
              <p:nvPr/>
            </p:nvSpPr>
            <p:spPr>
              <a:xfrm>
                <a:off x="4787318" y="4131842"/>
                <a:ext cx="12658" cy="10791"/>
              </a:xfrm>
              <a:custGeom>
                <a:avLst/>
                <a:gdLst/>
                <a:ahLst/>
                <a:cxnLst/>
                <a:rect l="l" t="t" r="r" b="b"/>
                <a:pathLst>
                  <a:path w="793" h="676" extrusionOk="0">
                    <a:moveTo>
                      <a:pt x="366" y="0"/>
                    </a:moveTo>
                    <a:cubicBezTo>
                      <a:pt x="1" y="0"/>
                      <a:pt x="1" y="675"/>
                      <a:pt x="366" y="675"/>
                    </a:cubicBezTo>
                    <a:cubicBezTo>
                      <a:pt x="380" y="675"/>
                      <a:pt x="395" y="674"/>
                      <a:pt x="411" y="672"/>
                    </a:cubicBezTo>
                    <a:cubicBezTo>
                      <a:pt x="426" y="674"/>
                      <a:pt x="440" y="675"/>
                      <a:pt x="454" y="675"/>
                    </a:cubicBezTo>
                    <a:cubicBezTo>
                      <a:pt x="792" y="675"/>
                      <a:pt x="792" y="0"/>
                      <a:pt x="454" y="0"/>
                    </a:cubicBezTo>
                    <a:cubicBezTo>
                      <a:pt x="440" y="0"/>
                      <a:pt x="426" y="1"/>
                      <a:pt x="411" y="3"/>
                    </a:cubicBezTo>
                    <a:cubicBezTo>
                      <a:pt x="395" y="1"/>
                      <a:pt x="380" y="0"/>
                      <a:pt x="366" y="0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7"/>
              <p:cNvSpPr/>
              <p:nvPr/>
            </p:nvSpPr>
            <p:spPr>
              <a:xfrm>
                <a:off x="4924388" y="4335667"/>
                <a:ext cx="10695" cy="7774"/>
              </a:xfrm>
              <a:custGeom>
                <a:avLst/>
                <a:gdLst/>
                <a:ahLst/>
                <a:cxnLst/>
                <a:rect l="l" t="t" r="r" b="b"/>
                <a:pathLst>
                  <a:path w="670" h="487" extrusionOk="0">
                    <a:moveTo>
                      <a:pt x="335" y="1"/>
                    </a:moveTo>
                    <a:cubicBezTo>
                      <a:pt x="1" y="1"/>
                      <a:pt x="1" y="487"/>
                      <a:pt x="335" y="487"/>
                    </a:cubicBezTo>
                    <a:cubicBezTo>
                      <a:pt x="669" y="487"/>
                      <a:pt x="669" y="1"/>
                      <a:pt x="335" y="1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7"/>
              <p:cNvSpPr/>
              <p:nvPr/>
            </p:nvSpPr>
            <p:spPr>
              <a:xfrm>
                <a:off x="4944772" y="4250267"/>
                <a:ext cx="13121" cy="9721"/>
              </a:xfrm>
              <a:custGeom>
                <a:avLst/>
                <a:gdLst/>
                <a:ahLst/>
                <a:cxnLst/>
                <a:rect l="l" t="t" r="r" b="b"/>
                <a:pathLst>
                  <a:path w="822" h="609" extrusionOk="0">
                    <a:moveTo>
                      <a:pt x="426" y="1"/>
                    </a:moveTo>
                    <a:cubicBezTo>
                      <a:pt x="0" y="1"/>
                      <a:pt x="0" y="609"/>
                      <a:pt x="426" y="609"/>
                    </a:cubicBezTo>
                    <a:cubicBezTo>
                      <a:pt x="821" y="609"/>
                      <a:pt x="821" y="1"/>
                      <a:pt x="426" y="1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7"/>
              <p:cNvSpPr/>
              <p:nvPr/>
            </p:nvSpPr>
            <p:spPr>
              <a:xfrm>
                <a:off x="5029405" y="4283693"/>
                <a:ext cx="12195" cy="11285"/>
              </a:xfrm>
              <a:custGeom>
                <a:avLst/>
                <a:gdLst/>
                <a:ahLst/>
                <a:cxnLst/>
                <a:rect l="l" t="t" r="r" b="b"/>
                <a:pathLst>
                  <a:path w="764" h="707" extrusionOk="0">
                    <a:moveTo>
                      <a:pt x="341" y="1"/>
                    </a:moveTo>
                    <a:cubicBezTo>
                      <a:pt x="1" y="1"/>
                      <a:pt x="1" y="707"/>
                      <a:pt x="341" y="707"/>
                    </a:cubicBezTo>
                    <a:cubicBezTo>
                      <a:pt x="355" y="707"/>
                      <a:pt x="368" y="705"/>
                      <a:pt x="382" y="703"/>
                    </a:cubicBezTo>
                    <a:cubicBezTo>
                      <a:pt x="396" y="705"/>
                      <a:pt x="410" y="707"/>
                      <a:pt x="423" y="707"/>
                    </a:cubicBezTo>
                    <a:cubicBezTo>
                      <a:pt x="764" y="707"/>
                      <a:pt x="764" y="1"/>
                      <a:pt x="423" y="1"/>
                    </a:cubicBezTo>
                    <a:cubicBezTo>
                      <a:pt x="410" y="1"/>
                      <a:pt x="396" y="2"/>
                      <a:pt x="382" y="4"/>
                    </a:cubicBezTo>
                    <a:cubicBezTo>
                      <a:pt x="368" y="2"/>
                      <a:pt x="355" y="1"/>
                      <a:pt x="341" y="1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7"/>
              <p:cNvSpPr/>
              <p:nvPr/>
            </p:nvSpPr>
            <p:spPr>
              <a:xfrm>
                <a:off x="4704600" y="4358956"/>
                <a:ext cx="1963" cy="1469"/>
              </a:xfrm>
              <a:custGeom>
                <a:avLst/>
                <a:gdLst/>
                <a:ahLst/>
                <a:cxnLst/>
                <a:rect l="l" t="t" r="r" b="b"/>
                <a:pathLst>
                  <a:path w="123" h="92" extrusionOk="0">
                    <a:moveTo>
                      <a:pt x="61" y="1"/>
                    </a:moveTo>
                    <a:cubicBezTo>
                      <a:pt x="0" y="1"/>
                      <a:pt x="0" y="92"/>
                      <a:pt x="61" y="92"/>
                    </a:cubicBezTo>
                    <a:cubicBezTo>
                      <a:pt x="122" y="92"/>
                      <a:pt x="122" y="1"/>
                      <a:pt x="61" y="1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7"/>
              <p:cNvSpPr/>
              <p:nvPr/>
            </p:nvSpPr>
            <p:spPr>
              <a:xfrm>
                <a:off x="4792905" y="4338572"/>
                <a:ext cx="10200" cy="7295"/>
              </a:xfrm>
              <a:custGeom>
                <a:avLst/>
                <a:gdLst/>
                <a:ahLst/>
                <a:cxnLst/>
                <a:rect l="l" t="t" r="r" b="b"/>
                <a:pathLst>
                  <a:path w="639" h="457" extrusionOk="0">
                    <a:moveTo>
                      <a:pt x="304" y="1"/>
                    </a:moveTo>
                    <a:cubicBezTo>
                      <a:pt x="0" y="1"/>
                      <a:pt x="0" y="457"/>
                      <a:pt x="304" y="457"/>
                    </a:cubicBezTo>
                    <a:cubicBezTo>
                      <a:pt x="639" y="457"/>
                      <a:pt x="639" y="1"/>
                      <a:pt x="304" y="1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7"/>
              <p:cNvSpPr/>
              <p:nvPr/>
            </p:nvSpPr>
            <p:spPr>
              <a:xfrm>
                <a:off x="4796767" y="4410627"/>
                <a:ext cx="13632" cy="12147"/>
              </a:xfrm>
              <a:custGeom>
                <a:avLst/>
                <a:gdLst/>
                <a:ahLst/>
                <a:cxnLst/>
                <a:rect l="l" t="t" r="r" b="b"/>
                <a:pathLst>
                  <a:path w="854" h="761" extrusionOk="0">
                    <a:moveTo>
                      <a:pt x="340" y="1"/>
                    </a:moveTo>
                    <a:cubicBezTo>
                      <a:pt x="0" y="1"/>
                      <a:pt x="0" y="761"/>
                      <a:pt x="340" y="761"/>
                    </a:cubicBezTo>
                    <a:cubicBezTo>
                      <a:pt x="367" y="761"/>
                      <a:pt x="396" y="756"/>
                      <a:pt x="427" y="745"/>
                    </a:cubicBezTo>
                    <a:cubicBezTo>
                      <a:pt x="459" y="756"/>
                      <a:pt x="488" y="761"/>
                      <a:pt x="515" y="761"/>
                    </a:cubicBezTo>
                    <a:cubicBezTo>
                      <a:pt x="854" y="761"/>
                      <a:pt x="854" y="1"/>
                      <a:pt x="515" y="1"/>
                    </a:cubicBezTo>
                    <a:cubicBezTo>
                      <a:pt x="488" y="1"/>
                      <a:pt x="459" y="5"/>
                      <a:pt x="427" y="16"/>
                    </a:cubicBezTo>
                    <a:cubicBezTo>
                      <a:pt x="396" y="5"/>
                      <a:pt x="367" y="1"/>
                      <a:pt x="340" y="1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7"/>
              <p:cNvSpPr/>
              <p:nvPr/>
            </p:nvSpPr>
            <p:spPr>
              <a:xfrm>
                <a:off x="4646369" y="4403587"/>
                <a:ext cx="12642" cy="9721"/>
              </a:xfrm>
              <a:custGeom>
                <a:avLst/>
                <a:gdLst/>
                <a:ahLst/>
                <a:cxnLst/>
                <a:rect l="l" t="t" r="r" b="b"/>
                <a:pathLst>
                  <a:path w="792" h="609" extrusionOk="0">
                    <a:moveTo>
                      <a:pt x="396" y="1"/>
                    </a:moveTo>
                    <a:cubicBezTo>
                      <a:pt x="1" y="1"/>
                      <a:pt x="1" y="609"/>
                      <a:pt x="396" y="609"/>
                    </a:cubicBezTo>
                    <a:cubicBezTo>
                      <a:pt x="791" y="609"/>
                      <a:pt x="791" y="1"/>
                      <a:pt x="396" y="1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7"/>
              <p:cNvSpPr/>
              <p:nvPr/>
            </p:nvSpPr>
            <p:spPr>
              <a:xfrm>
                <a:off x="4615322" y="4460845"/>
                <a:ext cx="12147" cy="9242"/>
              </a:xfrm>
              <a:custGeom>
                <a:avLst/>
                <a:gdLst/>
                <a:ahLst/>
                <a:cxnLst/>
                <a:rect l="l" t="t" r="r" b="b"/>
                <a:pathLst>
                  <a:path w="761" h="579" extrusionOk="0">
                    <a:moveTo>
                      <a:pt x="396" y="1"/>
                    </a:moveTo>
                    <a:cubicBezTo>
                      <a:pt x="1" y="1"/>
                      <a:pt x="1" y="578"/>
                      <a:pt x="396" y="578"/>
                    </a:cubicBezTo>
                    <a:cubicBezTo>
                      <a:pt x="761" y="578"/>
                      <a:pt x="761" y="1"/>
                      <a:pt x="396" y="1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7"/>
              <p:cNvSpPr/>
              <p:nvPr/>
            </p:nvSpPr>
            <p:spPr>
              <a:xfrm>
                <a:off x="4598098" y="4387704"/>
                <a:ext cx="14095" cy="8620"/>
              </a:xfrm>
              <a:custGeom>
                <a:avLst/>
                <a:gdLst/>
                <a:ahLst/>
                <a:cxnLst/>
                <a:rect l="l" t="t" r="r" b="b"/>
                <a:pathLst>
                  <a:path w="883" h="540" extrusionOk="0">
                    <a:moveTo>
                      <a:pt x="445" y="0"/>
                    </a:moveTo>
                    <a:cubicBezTo>
                      <a:pt x="358" y="0"/>
                      <a:pt x="274" y="38"/>
                      <a:pt x="229" y="114"/>
                    </a:cubicBezTo>
                    <a:lnTo>
                      <a:pt x="168" y="175"/>
                    </a:lnTo>
                    <a:cubicBezTo>
                      <a:pt x="1" y="418"/>
                      <a:pt x="221" y="540"/>
                      <a:pt x="441" y="540"/>
                    </a:cubicBezTo>
                    <a:cubicBezTo>
                      <a:pt x="662" y="540"/>
                      <a:pt x="882" y="418"/>
                      <a:pt x="715" y="175"/>
                    </a:cubicBezTo>
                    <a:lnTo>
                      <a:pt x="685" y="114"/>
                    </a:lnTo>
                    <a:cubicBezTo>
                      <a:pt x="624" y="38"/>
                      <a:pt x="533" y="0"/>
                      <a:pt x="445" y="0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7"/>
              <p:cNvSpPr/>
              <p:nvPr/>
            </p:nvSpPr>
            <p:spPr>
              <a:xfrm>
                <a:off x="5369550" y="4019641"/>
                <a:ext cx="14286" cy="9498"/>
              </a:xfrm>
              <a:custGeom>
                <a:avLst/>
                <a:gdLst/>
                <a:ahLst/>
                <a:cxnLst/>
                <a:rect l="l" t="t" r="r" b="b"/>
                <a:pathLst>
                  <a:path w="895" h="595" extrusionOk="0">
                    <a:moveTo>
                      <a:pt x="427" y="1"/>
                    </a:moveTo>
                    <a:cubicBezTo>
                      <a:pt x="213" y="1"/>
                      <a:pt x="0" y="146"/>
                      <a:pt x="77" y="376"/>
                    </a:cubicBezTo>
                    <a:cubicBezTo>
                      <a:pt x="112" y="528"/>
                      <a:pt x="255" y="594"/>
                      <a:pt x="404" y="594"/>
                    </a:cubicBezTo>
                    <a:cubicBezTo>
                      <a:pt x="642" y="594"/>
                      <a:pt x="895" y="425"/>
                      <a:pt x="745" y="163"/>
                    </a:cubicBezTo>
                    <a:cubicBezTo>
                      <a:pt x="678" y="51"/>
                      <a:pt x="552" y="1"/>
                      <a:pt x="427" y="1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7"/>
              <p:cNvSpPr/>
              <p:nvPr/>
            </p:nvSpPr>
            <p:spPr>
              <a:xfrm>
                <a:off x="5290615" y="3958904"/>
                <a:ext cx="13792" cy="12084"/>
              </a:xfrm>
              <a:custGeom>
                <a:avLst/>
                <a:gdLst/>
                <a:ahLst/>
                <a:cxnLst/>
                <a:rect l="l" t="t" r="r" b="b"/>
                <a:pathLst>
                  <a:path w="864" h="757" extrusionOk="0">
                    <a:moveTo>
                      <a:pt x="342" y="1"/>
                    </a:moveTo>
                    <a:cubicBezTo>
                      <a:pt x="1" y="1"/>
                      <a:pt x="6" y="756"/>
                      <a:pt x="358" y="756"/>
                    </a:cubicBezTo>
                    <a:cubicBezTo>
                      <a:pt x="381" y="756"/>
                      <a:pt x="406" y="753"/>
                      <a:pt x="432" y="746"/>
                    </a:cubicBezTo>
                    <a:cubicBezTo>
                      <a:pt x="458" y="753"/>
                      <a:pt x="483" y="756"/>
                      <a:pt x="506" y="756"/>
                    </a:cubicBezTo>
                    <a:cubicBezTo>
                      <a:pt x="858" y="756"/>
                      <a:pt x="863" y="1"/>
                      <a:pt x="522" y="1"/>
                    </a:cubicBezTo>
                    <a:cubicBezTo>
                      <a:pt x="494" y="1"/>
                      <a:pt x="464" y="6"/>
                      <a:pt x="432" y="17"/>
                    </a:cubicBezTo>
                    <a:cubicBezTo>
                      <a:pt x="400" y="6"/>
                      <a:pt x="370" y="1"/>
                      <a:pt x="342" y="1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7"/>
              <p:cNvSpPr/>
              <p:nvPr/>
            </p:nvSpPr>
            <p:spPr>
              <a:xfrm>
                <a:off x="5416049" y="3982433"/>
                <a:ext cx="15228" cy="10759"/>
              </a:xfrm>
              <a:custGeom>
                <a:avLst/>
                <a:gdLst/>
                <a:ahLst/>
                <a:cxnLst/>
                <a:rect l="l" t="t" r="r" b="b"/>
                <a:pathLst>
                  <a:path w="954" h="674" extrusionOk="0">
                    <a:moveTo>
                      <a:pt x="449" y="1"/>
                    </a:moveTo>
                    <a:cubicBezTo>
                      <a:pt x="9" y="1"/>
                      <a:pt x="0" y="674"/>
                      <a:pt x="423" y="674"/>
                    </a:cubicBezTo>
                    <a:cubicBezTo>
                      <a:pt x="440" y="674"/>
                      <a:pt x="458" y="673"/>
                      <a:pt x="477" y="670"/>
                    </a:cubicBezTo>
                    <a:cubicBezTo>
                      <a:pt x="496" y="673"/>
                      <a:pt x="514" y="674"/>
                      <a:pt x="531" y="674"/>
                    </a:cubicBezTo>
                    <a:cubicBezTo>
                      <a:pt x="954" y="674"/>
                      <a:pt x="945" y="1"/>
                      <a:pt x="505" y="1"/>
                    </a:cubicBezTo>
                    <a:cubicBezTo>
                      <a:pt x="496" y="1"/>
                      <a:pt x="486" y="1"/>
                      <a:pt x="477" y="2"/>
                    </a:cubicBezTo>
                    <a:cubicBezTo>
                      <a:pt x="467" y="1"/>
                      <a:pt x="458" y="1"/>
                      <a:pt x="449" y="1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7"/>
              <p:cNvSpPr/>
              <p:nvPr/>
            </p:nvSpPr>
            <p:spPr>
              <a:xfrm>
                <a:off x="5217715" y="4048374"/>
                <a:ext cx="13057" cy="9354"/>
              </a:xfrm>
              <a:custGeom>
                <a:avLst/>
                <a:gdLst/>
                <a:ahLst/>
                <a:cxnLst/>
                <a:rect l="l" t="t" r="r" b="b"/>
                <a:pathLst>
                  <a:path w="818" h="586" extrusionOk="0">
                    <a:moveTo>
                      <a:pt x="358" y="1"/>
                    </a:moveTo>
                    <a:cubicBezTo>
                      <a:pt x="1" y="1"/>
                      <a:pt x="1" y="586"/>
                      <a:pt x="358" y="586"/>
                    </a:cubicBezTo>
                    <a:cubicBezTo>
                      <a:pt x="374" y="586"/>
                      <a:pt x="392" y="584"/>
                      <a:pt x="409" y="582"/>
                    </a:cubicBezTo>
                    <a:cubicBezTo>
                      <a:pt x="427" y="584"/>
                      <a:pt x="444" y="586"/>
                      <a:pt x="460" y="586"/>
                    </a:cubicBezTo>
                    <a:cubicBezTo>
                      <a:pt x="818" y="586"/>
                      <a:pt x="818" y="1"/>
                      <a:pt x="460" y="1"/>
                    </a:cubicBezTo>
                    <a:cubicBezTo>
                      <a:pt x="444" y="1"/>
                      <a:pt x="427" y="2"/>
                      <a:pt x="409" y="4"/>
                    </a:cubicBezTo>
                    <a:cubicBezTo>
                      <a:pt x="392" y="2"/>
                      <a:pt x="374" y="1"/>
                      <a:pt x="358" y="1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7"/>
              <p:cNvSpPr/>
              <p:nvPr/>
            </p:nvSpPr>
            <p:spPr>
              <a:xfrm>
                <a:off x="5216470" y="4326456"/>
                <a:ext cx="1963" cy="1469"/>
              </a:xfrm>
              <a:custGeom>
                <a:avLst/>
                <a:gdLst/>
                <a:ahLst/>
                <a:cxnLst/>
                <a:rect l="l" t="t" r="r" b="b"/>
                <a:pathLst>
                  <a:path w="123" h="92" extrusionOk="0">
                    <a:moveTo>
                      <a:pt x="62" y="0"/>
                    </a:moveTo>
                    <a:cubicBezTo>
                      <a:pt x="1" y="0"/>
                      <a:pt x="1" y="91"/>
                      <a:pt x="62" y="91"/>
                    </a:cubicBezTo>
                    <a:cubicBezTo>
                      <a:pt x="123" y="91"/>
                      <a:pt x="123" y="0"/>
                      <a:pt x="62" y="0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7"/>
              <p:cNvSpPr/>
              <p:nvPr/>
            </p:nvSpPr>
            <p:spPr>
              <a:xfrm>
                <a:off x="5155988" y="4254928"/>
                <a:ext cx="17176" cy="11397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714" extrusionOk="0">
                    <a:moveTo>
                      <a:pt x="534" y="1"/>
                    </a:moveTo>
                    <a:cubicBezTo>
                      <a:pt x="497" y="1"/>
                      <a:pt x="458" y="4"/>
                      <a:pt x="416" y="13"/>
                    </a:cubicBezTo>
                    <a:cubicBezTo>
                      <a:pt x="1" y="131"/>
                      <a:pt x="78" y="713"/>
                      <a:pt x="505" y="713"/>
                    </a:cubicBezTo>
                    <a:cubicBezTo>
                      <a:pt x="516" y="713"/>
                      <a:pt x="526" y="713"/>
                      <a:pt x="538" y="712"/>
                    </a:cubicBezTo>
                    <a:cubicBezTo>
                      <a:pt x="1075" y="712"/>
                      <a:pt x="1033" y="1"/>
                      <a:pt x="534" y="1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7"/>
              <p:cNvSpPr/>
              <p:nvPr/>
            </p:nvSpPr>
            <p:spPr>
              <a:xfrm>
                <a:off x="5110223" y="4398735"/>
                <a:ext cx="16026" cy="12147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761" extrusionOk="0">
                    <a:moveTo>
                      <a:pt x="517" y="1"/>
                    </a:moveTo>
                    <a:cubicBezTo>
                      <a:pt x="0" y="1"/>
                      <a:pt x="0" y="761"/>
                      <a:pt x="517" y="761"/>
                    </a:cubicBezTo>
                    <a:cubicBezTo>
                      <a:pt x="1003" y="761"/>
                      <a:pt x="1003" y="1"/>
                      <a:pt x="517" y="1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7"/>
              <p:cNvSpPr/>
              <p:nvPr/>
            </p:nvSpPr>
            <p:spPr>
              <a:xfrm>
                <a:off x="5282953" y="4339673"/>
                <a:ext cx="20879" cy="12993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814" extrusionOk="0">
                    <a:moveTo>
                      <a:pt x="657" y="0"/>
                    </a:moveTo>
                    <a:cubicBezTo>
                      <a:pt x="562" y="0"/>
                      <a:pt x="471" y="38"/>
                      <a:pt x="395" y="114"/>
                    </a:cubicBezTo>
                    <a:lnTo>
                      <a:pt x="334" y="145"/>
                    </a:lnTo>
                    <a:cubicBezTo>
                      <a:pt x="0" y="418"/>
                      <a:pt x="334" y="813"/>
                      <a:pt x="669" y="813"/>
                    </a:cubicBezTo>
                    <a:cubicBezTo>
                      <a:pt x="973" y="813"/>
                      <a:pt x="1307" y="388"/>
                      <a:pt x="973" y="145"/>
                    </a:cubicBezTo>
                    <a:lnTo>
                      <a:pt x="942" y="114"/>
                    </a:lnTo>
                    <a:cubicBezTo>
                      <a:pt x="851" y="38"/>
                      <a:pt x="752" y="0"/>
                      <a:pt x="657" y="0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7"/>
              <p:cNvSpPr/>
              <p:nvPr/>
            </p:nvSpPr>
            <p:spPr>
              <a:xfrm>
                <a:off x="5140296" y="4322562"/>
                <a:ext cx="16026" cy="12147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761" extrusionOk="0">
                    <a:moveTo>
                      <a:pt x="487" y="1"/>
                    </a:moveTo>
                    <a:cubicBezTo>
                      <a:pt x="1" y="1"/>
                      <a:pt x="1" y="761"/>
                      <a:pt x="487" y="761"/>
                    </a:cubicBezTo>
                    <a:cubicBezTo>
                      <a:pt x="1004" y="761"/>
                      <a:pt x="1004" y="1"/>
                      <a:pt x="487" y="1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7"/>
              <p:cNvSpPr/>
              <p:nvPr/>
            </p:nvSpPr>
            <p:spPr>
              <a:xfrm>
                <a:off x="4950215" y="4414410"/>
                <a:ext cx="20496" cy="12052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755" extrusionOk="0">
                    <a:moveTo>
                      <a:pt x="537" y="0"/>
                    </a:moveTo>
                    <a:cubicBezTo>
                      <a:pt x="424" y="0"/>
                      <a:pt x="306" y="58"/>
                      <a:pt x="206" y="204"/>
                    </a:cubicBezTo>
                    <a:lnTo>
                      <a:pt x="115" y="356"/>
                    </a:lnTo>
                    <a:cubicBezTo>
                      <a:pt x="1" y="528"/>
                      <a:pt x="183" y="754"/>
                      <a:pt x="383" y="754"/>
                    </a:cubicBezTo>
                    <a:cubicBezTo>
                      <a:pt x="395" y="754"/>
                      <a:pt x="407" y="753"/>
                      <a:pt x="419" y="751"/>
                    </a:cubicBezTo>
                    <a:lnTo>
                      <a:pt x="571" y="751"/>
                    </a:lnTo>
                    <a:cubicBezTo>
                      <a:pt x="1283" y="728"/>
                      <a:pt x="939" y="0"/>
                      <a:pt x="537" y="0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7"/>
              <p:cNvSpPr/>
              <p:nvPr/>
            </p:nvSpPr>
            <p:spPr>
              <a:xfrm>
                <a:off x="5557365" y="4102231"/>
                <a:ext cx="14973" cy="10328"/>
              </a:xfrm>
              <a:custGeom>
                <a:avLst/>
                <a:gdLst/>
                <a:ahLst/>
                <a:cxnLst/>
                <a:rect l="l" t="t" r="r" b="b"/>
                <a:pathLst>
                  <a:path w="938" h="647" extrusionOk="0">
                    <a:moveTo>
                      <a:pt x="415" y="1"/>
                    </a:moveTo>
                    <a:cubicBezTo>
                      <a:pt x="1" y="1"/>
                      <a:pt x="1" y="646"/>
                      <a:pt x="415" y="646"/>
                    </a:cubicBezTo>
                    <a:cubicBezTo>
                      <a:pt x="432" y="646"/>
                      <a:pt x="450" y="645"/>
                      <a:pt x="469" y="643"/>
                    </a:cubicBezTo>
                    <a:cubicBezTo>
                      <a:pt x="488" y="645"/>
                      <a:pt x="506" y="646"/>
                      <a:pt x="523" y="646"/>
                    </a:cubicBezTo>
                    <a:cubicBezTo>
                      <a:pt x="937" y="646"/>
                      <a:pt x="937" y="1"/>
                      <a:pt x="523" y="1"/>
                    </a:cubicBezTo>
                    <a:cubicBezTo>
                      <a:pt x="506" y="1"/>
                      <a:pt x="488" y="2"/>
                      <a:pt x="469" y="4"/>
                    </a:cubicBezTo>
                    <a:cubicBezTo>
                      <a:pt x="450" y="2"/>
                      <a:pt x="432" y="1"/>
                      <a:pt x="415" y="1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7"/>
              <p:cNvSpPr/>
              <p:nvPr/>
            </p:nvSpPr>
            <p:spPr>
              <a:xfrm>
                <a:off x="5399400" y="4170215"/>
                <a:ext cx="16026" cy="12147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761" extrusionOk="0">
                    <a:moveTo>
                      <a:pt x="517" y="1"/>
                    </a:moveTo>
                    <a:cubicBezTo>
                      <a:pt x="0" y="1"/>
                      <a:pt x="0" y="761"/>
                      <a:pt x="517" y="761"/>
                    </a:cubicBezTo>
                    <a:cubicBezTo>
                      <a:pt x="1003" y="761"/>
                      <a:pt x="1003" y="1"/>
                      <a:pt x="517" y="1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7"/>
              <p:cNvSpPr/>
              <p:nvPr/>
            </p:nvSpPr>
            <p:spPr>
              <a:xfrm>
                <a:off x="5494983" y="4015922"/>
                <a:ext cx="20384" cy="11669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731" extrusionOk="0">
                    <a:moveTo>
                      <a:pt x="638" y="1"/>
                    </a:moveTo>
                    <a:cubicBezTo>
                      <a:pt x="555" y="1"/>
                      <a:pt x="471" y="31"/>
                      <a:pt x="395" y="92"/>
                    </a:cubicBezTo>
                    <a:cubicBezTo>
                      <a:pt x="365" y="92"/>
                      <a:pt x="365" y="92"/>
                      <a:pt x="334" y="122"/>
                    </a:cubicBezTo>
                    <a:cubicBezTo>
                      <a:pt x="0" y="335"/>
                      <a:pt x="334" y="730"/>
                      <a:pt x="638" y="730"/>
                    </a:cubicBezTo>
                    <a:cubicBezTo>
                      <a:pt x="942" y="730"/>
                      <a:pt x="1277" y="335"/>
                      <a:pt x="942" y="122"/>
                    </a:cubicBezTo>
                    <a:lnTo>
                      <a:pt x="882" y="92"/>
                    </a:lnTo>
                    <a:cubicBezTo>
                      <a:pt x="806" y="31"/>
                      <a:pt x="722" y="1"/>
                      <a:pt x="638" y="1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7"/>
              <p:cNvSpPr/>
              <p:nvPr/>
            </p:nvSpPr>
            <p:spPr>
              <a:xfrm>
                <a:off x="5583767" y="4022227"/>
                <a:ext cx="16505" cy="12147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761" extrusionOk="0">
                    <a:moveTo>
                      <a:pt x="517" y="1"/>
                    </a:moveTo>
                    <a:cubicBezTo>
                      <a:pt x="0" y="1"/>
                      <a:pt x="0" y="761"/>
                      <a:pt x="517" y="761"/>
                    </a:cubicBezTo>
                    <a:cubicBezTo>
                      <a:pt x="1034" y="761"/>
                      <a:pt x="1034" y="1"/>
                      <a:pt x="517" y="1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7"/>
              <p:cNvSpPr/>
              <p:nvPr/>
            </p:nvSpPr>
            <p:spPr>
              <a:xfrm>
                <a:off x="4922935" y="4025148"/>
                <a:ext cx="16026" cy="12147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761" extrusionOk="0">
                    <a:moveTo>
                      <a:pt x="517" y="0"/>
                    </a:moveTo>
                    <a:cubicBezTo>
                      <a:pt x="1" y="0"/>
                      <a:pt x="1" y="760"/>
                      <a:pt x="517" y="760"/>
                    </a:cubicBezTo>
                    <a:cubicBezTo>
                      <a:pt x="1004" y="760"/>
                      <a:pt x="1004" y="0"/>
                      <a:pt x="517" y="0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7"/>
              <p:cNvSpPr/>
              <p:nvPr/>
            </p:nvSpPr>
            <p:spPr>
              <a:xfrm>
                <a:off x="4977319" y="4087881"/>
                <a:ext cx="12850" cy="11844"/>
              </a:xfrm>
              <a:custGeom>
                <a:avLst/>
                <a:gdLst/>
                <a:ahLst/>
                <a:cxnLst/>
                <a:rect l="l" t="t" r="r" b="b"/>
                <a:pathLst>
                  <a:path w="805" h="742" extrusionOk="0">
                    <a:moveTo>
                      <a:pt x="323" y="1"/>
                    </a:moveTo>
                    <a:cubicBezTo>
                      <a:pt x="1" y="1"/>
                      <a:pt x="1" y="742"/>
                      <a:pt x="323" y="742"/>
                    </a:cubicBezTo>
                    <a:cubicBezTo>
                      <a:pt x="354" y="742"/>
                      <a:pt x="387" y="735"/>
                      <a:pt x="423" y="721"/>
                    </a:cubicBezTo>
                    <a:cubicBezTo>
                      <a:pt x="438" y="723"/>
                      <a:pt x="451" y="724"/>
                      <a:pt x="464" y="724"/>
                    </a:cubicBezTo>
                    <a:cubicBezTo>
                      <a:pt x="805" y="724"/>
                      <a:pt x="805" y="19"/>
                      <a:pt x="464" y="19"/>
                    </a:cubicBezTo>
                    <a:cubicBezTo>
                      <a:pt x="451" y="19"/>
                      <a:pt x="438" y="20"/>
                      <a:pt x="423" y="22"/>
                    </a:cubicBezTo>
                    <a:cubicBezTo>
                      <a:pt x="387" y="7"/>
                      <a:pt x="354" y="1"/>
                      <a:pt x="323" y="1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7"/>
              <p:cNvSpPr/>
              <p:nvPr/>
            </p:nvSpPr>
            <p:spPr>
              <a:xfrm>
                <a:off x="4869892" y="4089094"/>
                <a:ext cx="13456" cy="11924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47" extrusionOk="0">
                    <a:moveTo>
                      <a:pt x="376" y="0"/>
                    </a:moveTo>
                    <a:cubicBezTo>
                      <a:pt x="6" y="0"/>
                      <a:pt x="0" y="747"/>
                      <a:pt x="358" y="747"/>
                    </a:cubicBezTo>
                    <a:cubicBezTo>
                      <a:pt x="382" y="747"/>
                      <a:pt x="408" y="743"/>
                      <a:pt x="436" y="736"/>
                    </a:cubicBezTo>
                    <a:cubicBezTo>
                      <a:pt x="462" y="743"/>
                      <a:pt x="486" y="747"/>
                      <a:pt x="509" y="747"/>
                    </a:cubicBezTo>
                    <a:cubicBezTo>
                      <a:pt x="843" y="747"/>
                      <a:pt x="837" y="0"/>
                      <a:pt x="492" y="0"/>
                    </a:cubicBezTo>
                    <a:cubicBezTo>
                      <a:pt x="474" y="0"/>
                      <a:pt x="456" y="2"/>
                      <a:pt x="436" y="7"/>
                    </a:cubicBezTo>
                    <a:cubicBezTo>
                      <a:pt x="415" y="2"/>
                      <a:pt x="395" y="0"/>
                      <a:pt x="376" y="0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7"/>
              <p:cNvSpPr/>
              <p:nvPr/>
            </p:nvSpPr>
            <p:spPr>
              <a:xfrm>
                <a:off x="4858159" y="4021700"/>
                <a:ext cx="12658" cy="1127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06" extrusionOk="0">
                    <a:moveTo>
                      <a:pt x="367" y="0"/>
                    </a:moveTo>
                    <a:cubicBezTo>
                      <a:pt x="0" y="0"/>
                      <a:pt x="0" y="706"/>
                      <a:pt x="367" y="706"/>
                    </a:cubicBezTo>
                    <a:cubicBezTo>
                      <a:pt x="381" y="706"/>
                      <a:pt x="396" y="705"/>
                      <a:pt x="411" y="703"/>
                    </a:cubicBezTo>
                    <a:cubicBezTo>
                      <a:pt x="425" y="705"/>
                      <a:pt x="439" y="706"/>
                      <a:pt x="452" y="706"/>
                    </a:cubicBezTo>
                    <a:cubicBezTo>
                      <a:pt x="793" y="706"/>
                      <a:pt x="793" y="0"/>
                      <a:pt x="452" y="0"/>
                    </a:cubicBezTo>
                    <a:cubicBezTo>
                      <a:pt x="439" y="0"/>
                      <a:pt x="425" y="1"/>
                      <a:pt x="411" y="4"/>
                    </a:cubicBezTo>
                    <a:cubicBezTo>
                      <a:pt x="396" y="1"/>
                      <a:pt x="381" y="0"/>
                      <a:pt x="367" y="0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7"/>
              <p:cNvSpPr/>
              <p:nvPr/>
            </p:nvSpPr>
            <p:spPr>
              <a:xfrm>
                <a:off x="4859867" y="3942670"/>
                <a:ext cx="12132" cy="9226"/>
              </a:xfrm>
              <a:custGeom>
                <a:avLst/>
                <a:gdLst/>
                <a:ahLst/>
                <a:cxnLst/>
                <a:rect l="l" t="t" r="r" b="b"/>
                <a:pathLst>
                  <a:path w="760" h="578" extrusionOk="0">
                    <a:moveTo>
                      <a:pt x="365" y="0"/>
                    </a:moveTo>
                    <a:cubicBezTo>
                      <a:pt x="0" y="0"/>
                      <a:pt x="0" y="578"/>
                      <a:pt x="365" y="578"/>
                    </a:cubicBezTo>
                    <a:cubicBezTo>
                      <a:pt x="760" y="578"/>
                      <a:pt x="760" y="0"/>
                      <a:pt x="365" y="0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7"/>
              <p:cNvSpPr/>
              <p:nvPr/>
            </p:nvSpPr>
            <p:spPr>
              <a:xfrm>
                <a:off x="5042941" y="3995011"/>
                <a:ext cx="14749" cy="10280"/>
              </a:xfrm>
              <a:custGeom>
                <a:avLst/>
                <a:gdLst/>
                <a:ahLst/>
                <a:cxnLst/>
                <a:rect l="l" t="t" r="r" b="b"/>
                <a:pathLst>
                  <a:path w="924" h="644" extrusionOk="0">
                    <a:moveTo>
                      <a:pt x="421" y="0"/>
                    </a:moveTo>
                    <a:cubicBezTo>
                      <a:pt x="0" y="0"/>
                      <a:pt x="9" y="643"/>
                      <a:pt x="447" y="643"/>
                    </a:cubicBezTo>
                    <a:cubicBezTo>
                      <a:pt x="457" y="643"/>
                      <a:pt x="467" y="643"/>
                      <a:pt x="477" y="642"/>
                    </a:cubicBezTo>
                    <a:cubicBezTo>
                      <a:pt x="486" y="643"/>
                      <a:pt x="495" y="643"/>
                      <a:pt x="504" y="643"/>
                    </a:cubicBezTo>
                    <a:cubicBezTo>
                      <a:pt x="915" y="643"/>
                      <a:pt x="923" y="0"/>
                      <a:pt x="529" y="0"/>
                    </a:cubicBezTo>
                    <a:cubicBezTo>
                      <a:pt x="512" y="0"/>
                      <a:pt x="495" y="1"/>
                      <a:pt x="477" y="4"/>
                    </a:cubicBezTo>
                    <a:cubicBezTo>
                      <a:pt x="457" y="1"/>
                      <a:pt x="438" y="0"/>
                      <a:pt x="421" y="0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7"/>
              <p:cNvSpPr/>
              <p:nvPr/>
            </p:nvSpPr>
            <p:spPr>
              <a:xfrm>
                <a:off x="5132203" y="4065885"/>
                <a:ext cx="13297" cy="9306"/>
              </a:xfrm>
              <a:custGeom>
                <a:avLst/>
                <a:gdLst/>
                <a:ahLst/>
                <a:cxnLst/>
                <a:rect l="l" t="t" r="r" b="b"/>
                <a:pathLst>
                  <a:path w="833" h="583" extrusionOk="0">
                    <a:moveTo>
                      <a:pt x="389" y="1"/>
                    </a:moveTo>
                    <a:cubicBezTo>
                      <a:pt x="9" y="1"/>
                      <a:pt x="1" y="583"/>
                      <a:pt x="363" y="583"/>
                    </a:cubicBezTo>
                    <a:cubicBezTo>
                      <a:pt x="380" y="583"/>
                      <a:pt x="398" y="582"/>
                      <a:pt x="417" y="579"/>
                    </a:cubicBezTo>
                    <a:cubicBezTo>
                      <a:pt x="435" y="582"/>
                      <a:pt x="453" y="583"/>
                      <a:pt x="470" y="583"/>
                    </a:cubicBezTo>
                    <a:cubicBezTo>
                      <a:pt x="833" y="583"/>
                      <a:pt x="824" y="1"/>
                      <a:pt x="444" y="1"/>
                    </a:cubicBezTo>
                    <a:cubicBezTo>
                      <a:pt x="435" y="1"/>
                      <a:pt x="426" y="1"/>
                      <a:pt x="417" y="2"/>
                    </a:cubicBezTo>
                    <a:cubicBezTo>
                      <a:pt x="407" y="1"/>
                      <a:pt x="398" y="1"/>
                      <a:pt x="389" y="1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7"/>
              <p:cNvSpPr/>
              <p:nvPr/>
            </p:nvSpPr>
            <p:spPr>
              <a:xfrm>
                <a:off x="5166012" y="3948001"/>
                <a:ext cx="16026" cy="12147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761" extrusionOk="0">
                    <a:moveTo>
                      <a:pt x="487" y="0"/>
                    </a:moveTo>
                    <a:cubicBezTo>
                      <a:pt x="1" y="0"/>
                      <a:pt x="1" y="760"/>
                      <a:pt x="487" y="760"/>
                    </a:cubicBezTo>
                    <a:cubicBezTo>
                      <a:pt x="1004" y="760"/>
                      <a:pt x="1004" y="0"/>
                      <a:pt x="487" y="0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7"/>
              <p:cNvSpPr/>
              <p:nvPr/>
            </p:nvSpPr>
            <p:spPr>
              <a:xfrm>
                <a:off x="5073126" y="3898454"/>
                <a:ext cx="14510" cy="10312"/>
              </a:xfrm>
              <a:custGeom>
                <a:avLst/>
                <a:gdLst/>
                <a:ahLst/>
                <a:cxnLst/>
                <a:rect l="l" t="t" r="r" b="b"/>
                <a:pathLst>
                  <a:path w="909" h="646" extrusionOk="0">
                    <a:moveTo>
                      <a:pt x="389" y="1"/>
                    </a:moveTo>
                    <a:cubicBezTo>
                      <a:pt x="1" y="1"/>
                      <a:pt x="1" y="646"/>
                      <a:pt x="389" y="646"/>
                    </a:cubicBezTo>
                    <a:cubicBezTo>
                      <a:pt x="405" y="646"/>
                      <a:pt x="422" y="645"/>
                      <a:pt x="440" y="642"/>
                    </a:cubicBezTo>
                    <a:cubicBezTo>
                      <a:pt x="458" y="645"/>
                      <a:pt x="476" y="646"/>
                      <a:pt x="494" y="646"/>
                    </a:cubicBezTo>
                    <a:cubicBezTo>
                      <a:pt x="908" y="646"/>
                      <a:pt x="908" y="1"/>
                      <a:pt x="494" y="1"/>
                    </a:cubicBezTo>
                    <a:cubicBezTo>
                      <a:pt x="476" y="1"/>
                      <a:pt x="458" y="2"/>
                      <a:pt x="440" y="4"/>
                    </a:cubicBezTo>
                    <a:cubicBezTo>
                      <a:pt x="422" y="2"/>
                      <a:pt x="405" y="1"/>
                      <a:pt x="389" y="1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7"/>
              <p:cNvSpPr/>
              <p:nvPr/>
            </p:nvSpPr>
            <p:spPr>
              <a:xfrm>
                <a:off x="5050539" y="3618073"/>
                <a:ext cx="13121" cy="9721"/>
              </a:xfrm>
              <a:custGeom>
                <a:avLst/>
                <a:gdLst/>
                <a:ahLst/>
                <a:cxnLst/>
                <a:rect l="l" t="t" r="r" b="b"/>
                <a:pathLst>
                  <a:path w="822" h="609" extrusionOk="0">
                    <a:moveTo>
                      <a:pt x="426" y="0"/>
                    </a:moveTo>
                    <a:cubicBezTo>
                      <a:pt x="1" y="0"/>
                      <a:pt x="1" y="608"/>
                      <a:pt x="426" y="608"/>
                    </a:cubicBezTo>
                    <a:cubicBezTo>
                      <a:pt x="821" y="608"/>
                      <a:pt x="821" y="0"/>
                      <a:pt x="426" y="0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7"/>
              <p:cNvSpPr/>
              <p:nvPr/>
            </p:nvSpPr>
            <p:spPr>
              <a:xfrm>
                <a:off x="5088115" y="3738350"/>
                <a:ext cx="14143" cy="13217"/>
              </a:xfrm>
              <a:custGeom>
                <a:avLst/>
                <a:gdLst/>
                <a:ahLst/>
                <a:cxnLst/>
                <a:rect l="l" t="t" r="r" b="b"/>
                <a:pathLst>
                  <a:path w="886" h="828" extrusionOk="0">
                    <a:moveTo>
                      <a:pt x="402" y="1"/>
                    </a:moveTo>
                    <a:cubicBezTo>
                      <a:pt x="1" y="1"/>
                      <a:pt x="1" y="827"/>
                      <a:pt x="402" y="827"/>
                    </a:cubicBezTo>
                    <a:cubicBezTo>
                      <a:pt x="415" y="827"/>
                      <a:pt x="429" y="826"/>
                      <a:pt x="443" y="824"/>
                    </a:cubicBezTo>
                    <a:cubicBezTo>
                      <a:pt x="457" y="826"/>
                      <a:pt x="471" y="827"/>
                      <a:pt x="484" y="827"/>
                    </a:cubicBezTo>
                    <a:cubicBezTo>
                      <a:pt x="885" y="827"/>
                      <a:pt x="885" y="1"/>
                      <a:pt x="484" y="1"/>
                    </a:cubicBezTo>
                    <a:cubicBezTo>
                      <a:pt x="471" y="1"/>
                      <a:pt x="457" y="2"/>
                      <a:pt x="443" y="4"/>
                    </a:cubicBezTo>
                    <a:cubicBezTo>
                      <a:pt x="429" y="2"/>
                      <a:pt x="415" y="1"/>
                      <a:pt x="402" y="1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7"/>
              <p:cNvSpPr/>
              <p:nvPr/>
            </p:nvSpPr>
            <p:spPr>
              <a:xfrm>
                <a:off x="5010904" y="3457458"/>
                <a:ext cx="14270" cy="10232"/>
              </a:xfrm>
              <a:custGeom>
                <a:avLst/>
                <a:gdLst/>
                <a:ahLst/>
                <a:cxnLst/>
                <a:rect l="l" t="t" r="r" b="b"/>
                <a:pathLst>
                  <a:path w="894" h="641" extrusionOk="0">
                    <a:moveTo>
                      <a:pt x="419" y="1"/>
                    </a:moveTo>
                    <a:cubicBezTo>
                      <a:pt x="1" y="1"/>
                      <a:pt x="1" y="641"/>
                      <a:pt x="419" y="641"/>
                    </a:cubicBezTo>
                    <a:cubicBezTo>
                      <a:pt x="428" y="641"/>
                      <a:pt x="437" y="640"/>
                      <a:pt x="447" y="640"/>
                    </a:cubicBezTo>
                    <a:cubicBezTo>
                      <a:pt x="457" y="640"/>
                      <a:pt x="466" y="641"/>
                      <a:pt x="476" y="641"/>
                    </a:cubicBezTo>
                    <a:cubicBezTo>
                      <a:pt x="894" y="641"/>
                      <a:pt x="894" y="1"/>
                      <a:pt x="476" y="1"/>
                    </a:cubicBezTo>
                    <a:cubicBezTo>
                      <a:pt x="466" y="1"/>
                      <a:pt x="457" y="1"/>
                      <a:pt x="447" y="2"/>
                    </a:cubicBezTo>
                    <a:cubicBezTo>
                      <a:pt x="437" y="1"/>
                      <a:pt x="428" y="1"/>
                      <a:pt x="419" y="1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37"/>
              <p:cNvSpPr/>
              <p:nvPr/>
            </p:nvSpPr>
            <p:spPr>
              <a:xfrm>
                <a:off x="4920509" y="3466700"/>
                <a:ext cx="10200" cy="7774"/>
              </a:xfrm>
              <a:custGeom>
                <a:avLst/>
                <a:gdLst/>
                <a:ahLst/>
                <a:cxnLst/>
                <a:rect l="l" t="t" r="r" b="b"/>
                <a:pathLst>
                  <a:path w="639" h="487" extrusionOk="0">
                    <a:moveTo>
                      <a:pt x="305" y="0"/>
                    </a:moveTo>
                    <a:cubicBezTo>
                      <a:pt x="1" y="0"/>
                      <a:pt x="1" y="486"/>
                      <a:pt x="305" y="486"/>
                    </a:cubicBezTo>
                    <a:cubicBezTo>
                      <a:pt x="639" y="486"/>
                      <a:pt x="639" y="0"/>
                      <a:pt x="305" y="0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7"/>
              <p:cNvSpPr/>
              <p:nvPr/>
            </p:nvSpPr>
            <p:spPr>
              <a:xfrm>
                <a:off x="4903046" y="3408948"/>
                <a:ext cx="12626" cy="9242"/>
              </a:xfrm>
              <a:custGeom>
                <a:avLst/>
                <a:gdLst/>
                <a:ahLst/>
                <a:cxnLst/>
                <a:rect l="l" t="t" r="r" b="b"/>
                <a:pathLst>
                  <a:path w="791" h="579" extrusionOk="0">
                    <a:moveTo>
                      <a:pt x="395" y="1"/>
                    </a:moveTo>
                    <a:cubicBezTo>
                      <a:pt x="0" y="1"/>
                      <a:pt x="0" y="578"/>
                      <a:pt x="395" y="578"/>
                    </a:cubicBezTo>
                    <a:cubicBezTo>
                      <a:pt x="791" y="578"/>
                      <a:pt x="791" y="1"/>
                      <a:pt x="395" y="1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7"/>
              <p:cNvSpPr/>
              <p:nvPr/>
            </p:nvSpPr>
            <p:spPr>
              <a:xfrm>
                <a:off x="4769440" y="3450674"/>
                <a:ext cx="18149" cy="12626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791" extrusionOk="0">
                    <a:moveTo>
                      <a:pt x="437" y="1"/>
                    </a:moveTo>
                    <a:cubicBezTo>
                      <a:pt x="224" y="1"/>
                      <a:pt x="72" y="123"/>
                      <a:pt x="42" y="335"/>
                    </a:cubicBezTo>
                    <a:lnTo>
                      <a:pt x="42" y="396"/>
                    </a:lnTo>
                    <a:cubicBezTo>
                      <a:pt x="1" y="662"/>
                      <a:pt x="276" y="790"/>
                      <a:pt x="526" y="790"/>
                    </a:cubicBezTo>
                    <a:cubicBezTo>
                      <a:pt x="647" y="790"/>
                      <a:pt x="763" y="760"/>
                      <a:pt x="832" y="700"/>
                    </a:cubicBezTo>
                    <a:cubicBezTo>
                      <a:pt x="1136" y="396"/>
                      <a:pt x="863" y="31"/>
                      <a:pt x="528" y="1"/>
                    </a:cubicBezTo>
                    <a:close/>
                  </a:path>
                </a:pathLst>
              </a:custGeom>
              <a:solidFill>
                <a:srgbClr val="E0CA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37"/>
              <p:cNvSpPr/>
              <p:nvPr/>
            </p:nvSpPr>
            <p:spPr>
              <a:xfrm>
                <a:off x="4019505" y="3349280"/>
                <a:ext cx="199914" cy="626879"/>
              </a:xfrm>
              <a:custGeom>
                <a:avLst/>
                <a:gdLst/>
                <a:ahLst/>
                <a:cxnLst/>
                <a:rect l="l" t="t" r="r" b="b"/>
                <a:pathLst>
                  <a:path w="12524" h="39272" extrusionOk="0">
                    <a:moveTo>
                      <a:pt x="3375" y="0"/>
                    </a:moveTo>
                    <a:lnTo>
                      <a:pt x="1" y="3557"/>
                    </a:lnTo>
                    <a:lnTo>
                      <a:pt x="8542" y="39271"/>
                    </a:lnTo>
                    <a:lnTo>
                      <a:pt x="12524" y="35381"/>
                    </a:lnTo>
                    <a:lnTo>
                      <a:pt x="3375" y="0"/>
                    </a:lnTo>
                    <a:close/>
                  </a:path>
                </a:pathLst>
              </a:custGeom>
              <a:solidFill>
                <a:srgbClr val="DDE1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37"/>
              <p:cNvSpPr/>
              <p:nvPr/>
            </p:nvSpPr>
            <p:spPr>
              <a:xfrm>
                <a:off x="4081616" y="3473005"/>
                <a:ext cx="526938" cy="223012"/>
              </a:xfrm>
              <a:custGeom>
                <a:avLst/>
                <a:gdLst/>
                <a:ahLst/>
                <a:cxnLst/>
                <a:rect l="l" t="t" r="r" b="b"/>
                <a:pathLst>
                  <a:path w="33011" h="13971" extrusionOk="0">
                    <a:moveTo>
                      <a:pt x="28481" y="0"/>
                    </a:moveTo>
                    <a:cubicBezTo>
                      <a:pt x="22828" y="3313"/>
                      <a:pt x="16779" y="5927"/>
                      <a:pt x="10487" y="7812"/>
                    </a:cubicBezTo>
                    <a:cubicBezTo>
                      <a:pt x="122" y="10912"/>
                      <a:pt x="0" y="13800"/>
                      <a:pt x="0" y="13800"/>
                    </a:cubicBezTo>
                    <a:cubicBezTo>
                      <a:pt x="375" y="13916"/>
                      <a:pt x="836" y="13971"/>
                      <a:pt x="1371" y="13971"/>
                    </a:cubicBezTo>
                    <a:cubicBezTo>
                      <a:pt x="9221" y="13971"/>
                      <a:pt x="33010" y="2249"/>
                      <a:pt x="33010" y="2249"/>
                    </a:cubicBezTo>
                    <a:lnTo>
                      <a:pt x="284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7"/>
              <p:cNvSpPr/>
              <p:nvPr/>
            </p:nvSpPr>
            <p:spPr>
              <a:xfrm>
                <a:off x="4003495" y="3349280"/>
                <a:ext cx="142178" cy="341103"/>
              </a:xfrm>
              <a:custGeom>
                <a:avLst/>
                <a:gdLst/>
                <a:ahLst/>
                <a:cxnLst/>
                <a:rect l="l" t="t" r="r" b="b"/>
                <a:pathLst>
                  <a:path w="8907" h="21369" extrusionOk="0">
                    <a:moveTo>
                      <a:pt x="4378" y="0"/>
                    </a:moveTo>
                    <a:cubicBezTo>
                      <a:pt x="3739" y="791"/>
                      <a:pt x="2858" y="1368"/>
                      <a:pt x="1855" y="1672"/>
                    </a:cubicBezTo>
                    <a:cubicBezTo>
                      <a:pt x="1095" y="1879"/>
                      <a:pt x="643" y="1936"/>
                      <a:pt x="376" y="1936"/>
                    </a:cubicBezTo>
                    <a:cubicBezTo>
                      <a:pt x="55" y="1936"/>
                      <a:pt x="1" y="1854"/>
                      <a:pt x="1" y="1854"/>
                    </a:cubicBezTo>
                    <a:lnTo>
                      <a:pt x="1" y="1854"/>
                    </a:lnTo>
                    <a:cubicBezTo>
                      <a:pt x="1" y="1855"/>
                      <a:pt x="821" y="10122"/>
                      <a:pt x="1855" y="16171"/>
                    </a:cubicBezTo>
                    <a:cubicBezTo>
                      <a:pt x="2645" y="20730"/>
                      <a:pt x="5381" y="21368"/>
                      <a:pt x="5381" y="21368"/>
                    </a:cubicBezTo>
                    <a:cubicBezTo>
                      <a:pt x="8907" y="16779"/>
                      <a:pt x="4378" y="0"/>
                      <a:pt x="43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37"/>
              <p:cNvSpPr/>
              <p:nvPr/>
            </p:nvSpPr>
            <p:spPr>
              <a:xfrm>
                <a:off x="3969048" y="3363838"/>
                <a:ext cx="793783" cy="816610"/>
              </a:xfrm>
              <a:custGeom>
                <a:avLst/>
                <a:gdLst/>
                <a:ahLst/>
                <a:cxnLst/>
                <a:rect l="l" t="t" r="r" b="b"/>
                <a:pathLst>
                  <a:path w="49728" h="51158" extrusionOk="0">
                    <a:moveTo>
                      <a:pt x="1976" y="0"/>
                    </a:moveTo>
                    <a:lnTo>
                      <a:pt x="1" y="487"/>
                    </a:lnTo>
                    <a:lnTo>
                      <a:pt x="2919" y="17386"/>
                    </a:lnTo>
                    <a:cubicBezTo>
                      <a:pt x="3283" y="19423"/>
                      <a:pt x="3770" y="21429"/>
                      <a:pt x="4378" y="23405"/>
                    </a:cubicBezTo>
                    <a:cubicBezTo>
                      <a:pt x="6566" y="30213"/>
                      <a:pt x="11733" y="46414"/>
                      <a:pt x="12311" y="47873"/>
                    </a:cubicBezTo>
                    <a:cubicBezTo>
                      <a:pt x="12961" y="49460"/>
                      <a:pt x="15770" y="51158"/>
                      <a:pt x="17519" y="51158"/>
                    </a:cubicBezTo>
                    <a:cubicBezTo>
                      <a:pt x="17815" y="51158"/>
                      <a:pt x="18079" y="51109"/>
                      <a:pt x="18299" y="51004"/>
                    </a:cubicBezTo>
                    <a:cubicBezTo>
                      <a:pt x="19667" y="50366"/>
                      <a:pt x="43801" y="42068"/>
                      <a:pt x="49090" y="40274"/>
                    </a:cubicBezTo>
                    <a:cubicBezTo>
                      <a:pt x="49728" y="40031"/>
                      <a:pt x="49667" y="38147"/>
                      <a:pt x="49667" y="38147"/>
                    </a:cubicBezTo>
                    <a:lnTo>
                      <a:pt x="42767" y="9301"/>
                    </a:lnTo>
                    <a:cubicBezTo>
                      <a:pt x="42767" y="9301"/>
                      <a:pt x="41874" y="8765"/>
                      <a:pt x="41159" y="8765"/>
                    </a:cubicBezTo>
                    <a:cubicBezTo>
                      <a:pt x="41040" y="8765"/>
                      <a:pt x="40926" y="8780"/>
                      <a:pt x="40822" y="8815"/>
                    </a:cubicBezTo>
                    <a:cubicBezTo>
                      <a:pt x="35472" y="10730"/>
                      <a:pt x="12949" y="18754"/>
                      <a:pt x="9484" y="20092"/>
                    </a:cubicBezTo>
                    <a:cubicBezTo>
                      <a:pt x="8833" y="20349"/>
                      <a:pt x="8273" y="20457"/>
                      <a:pt x="7792" y="20457"/>
                    </a:cubicBezTo>
                    <a:cubicBezTo>
                      <a:pt x="5378" y="20457"/>
                      <a:pt x="4955" y="17751"/>
                      <a:pt x="4955" y="17751"/>
                    </a:cubicBezTo>
                    <a:lnTo>
                      <a:pt x="1976" y="0"/>
                    </a:lnTo>
                    <a:close/>
                  </a:path>
                </a:pathLst>
              </a:custGeom>
              <a:solidFill>
                <a:srgbClr val="FECC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37"/>
              <p:cNvSpPr/>
              <p:nvPr/>
            </p:nvSpPr>
            <p:spPr>
              <a:xfrm>
                <a:off x="4603733" y="3750003"/>
                <a:ext cx="158619" cy="253325"/>
              </a:xfrm>
              <a:custGeom>
                <a:avLst/>
                <a:gdLst/>
                <a:ahLst/>
                <a:cxnLst/>
                <a:rect l="l" t="t" r="r" b="b"/>
                <a:pathLst>
                  <a:path w="9937" h="15870" extrusionOk="0">
                    <a:moveTo>
                      <a:pt x="6395" y="1"/>
                    </a:moveTo>
                    <a:cubicBezTo>
                      <a:pt x="2697" y="1"/>
                      <a:pt x="1" y="2485"/>
                      <a:pt x="210" y="3590"/>
                    </a:cubicBezTo>
                    <a:cubicBezTo>
                      <a:pt x="282" y="3987"/>
                      <a:pt x="666" y="4127"/>
                      <a:pt x="1170" y="4127"/>
                    </a:cubicBezTo>
                    <a:cubicBezTo>
                      <a:pt x="2361" y="4127"/>
                      <a:pt x="4222" y="3347"/>
                      <a:pt x="4222" y="3347"/>
                    </a:cubicBezTo>
                    <a:lnTo>
                      <a:pt x="4222" y="3347"/>
                    </a:lnTo>
                    <a:cubicBezTo>
                      <a:pt x="4221" y="3347"/>
                      <a:pt x="1031" y="4836"/>
                      <a:pt x="1274" y="6325"/>
                    </a:cubicBezTo>
                    <a:cubicBezTo>
                      <a:pt x="1342" y="6705"/>
                      <a:pt x="1614" y="6848"/>
                      <a:pt x="1983" y="6848"/>
                    </a:cubicBezTo>
                    <a:cubicBezTo>
                      <a:pt x="3090" y="6848"/>
                      <a:pt x="5072" y="5566"/>
                      <a:pt x="5073" y="5565"/>
                    </a:cubicBezTo>
                    <a:lnTo>
                      <a:pt x="5073" y="5565"/>
                    </a:lnTo>
                    <a:cubicBezTo>
                      <a:pt x="5072" y="5566"/>
                      <a:pt x="2034" y="7633"/>
                      <a:pt x="2459" y="8787"/>
                    </a:cubicBezTo>
                    <a:cubicBezTo>
                      <a:pt x="2526" y="8988"/>
                      <a:pt x="2652" y="9069"/>
                      <a:pt x="2820" y="9069"/>
                    </a:cubicBezTo>
                    <a:cubicBezTo>
                      <a:pt x="3545" y="9069"/>
                      <a:pt x="5054" y="7564"/>
                      <a:pt x="6011" y="7564"/>
                    </a:cubicBezTo>
                    <a:cubicBezTo>
                      <a:pt x="6146" y="7564"/>
                      <a:pt x="6271" y="7594"/>
                      <a:pt x="6380" y="7663"/>
                    </a:cubicBezTo>
                    <a:cubicBezTo>
                      <a:pt x="7414" y="8331"/>
                      <a:pt x="9541" y="15839"/>
                      <a:pt x="9541" y="15870"/>
                    </a:cubicBezTo>
                    <a:cubicBezTo>
                      <a:pt x="9937" y="15353"/>
                      <a:pt x="9906" y="13955"/>
                      <a:pt x="9906" y="13955"/>
                    </a:cubicBezTo>
                    <a:lnTo>
                      <a:pt x="6593" y="3"/>
                    </a:lnTo>
                    <a:cubicBezTo>
                      <a:pt x="6527" y="1"/>
                      <a:pt x="6461" y="1"/>
                      <a:pt x="6395" y="1"/>
                    </a:cubicBezTo>
                    <a:close/>
                  </a:path>
                </a:pathLst>
              </a:custGeom>
              <a:solidFill>
                <a:srgbClr val="E08D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37"/>
              <p:cNvSpPr/>
              <p:nvPr/>
            </p:nvSpPr>
            <p:spPr>
              <a:xfrm>
                <a:off x="4068031" y="3512784"/>
                <a:ext cx="694800" cy="667600"/>
              </a:xfrm>
              <a:custGeom>
                <a:avLst/>
                <a:gdLst/>
                <a:ahLst/>
                <a:cxnLst/>
                <a:rect l="l" t="t" r="r" b="b"/>
                <a:pathLst>
                  <a:path w="43527" h="41823" extrusionOk="0">
                    <a:moveTo>
                      <a:pt x="36597" y="1"/>
                    </a:moveTo>
                    <a:cubicBezTo>
                      <a:pt x="31217" y="2189"/>
                      <a:pt x="5472" y="12676"/>
                      <a:pt x="2675" y="12676"/>
                    </a:cubicBezTo>
                    <a:cubicBezTo>
                      <a:pt x="0" y="12676"/>
                      <a:pt x="7083" y="34500"/>
                      <a:pt x="9362" y="41339"/>
                    </a:cubicBezTo>
                    <a:cubicBezTo>
                      <a:pt x="10067" y="41641"/>
                      <a:pt x="10759" y="41823"/>
                      <a:pt x="11331" y="41823"/>
                    </a:cubicBezTo>
                    <a:cubicBezTo>
                      <a:pt x="11622" y="41823"/>
                      <a:pt x="11882" y="41776"/>
                      <a:pt x="12098" y="41673"/>
                    </a:cubicBezTo>
                    <a:cubicBezTo>
                      <a:pt x="13466" y="41035"/>
                      <a:pt x="37600" y="32737"/>
                      <a:pt x="42889" y="30943"/>
                    </a:cubicBezTo>
                    <a:cubicBezTo>
                      <a:pt x="43527" y="30731"/>
                      <a:pt x="43466" y="28816"/>
                      <a:pt x="43466" y="28816"/>
                    </a:cubicBezTo>
                    <a:lnTo>
                      <a:pt x="3659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37"/>
              <p:cNvSpPr/>
              <p:nvPr/>
            </p:nvSpPr>
            <p:spPr>
              <a:xfrm>
                <a:off x="4611076" y="3728086"/>
                <a:ext cx="258497" cy="244194"/>
              </a:xfrm>
              <a:custGeom>
                <a:avLst/>
                <a:gdLst/>
                <a:ahLst/>
                <a:cxnLst/>
                <a:rect l="l" t="t" r="r" b="b"/>
                <a:pathLst>
                  <a:path w="16194" h="15298" extrusionOk="0">
                    <a:moveTo>
                      <a:pt x="6353" y="1"/>
                    </a:moveTo>
                    <a:cubicBezTo>
                      <a:pt x="2669" y="1"/>
                      <a:pt x="1" y="2467"/>
                      <a:pt x="206" y="3595"/>
                    </a:cubicBezTo>
                    <a:cubicBezTo>
                      <a:pt x="278" y="3993"/>
                      <a:pt x="662" y="4132"/>
                      <a:pt x="1166" y="4132"/>
                    </a:cubicBezTo>
                    <a:cubicBezTo>
                      <a:pt x="2357" y="4132"/>
                      <a:pt x="4218" y="3352"/>
                      <a:pt x="4218" y="3352"/>
                    </a:cubicBezTo>
                    <a:lnTo>
                      <a:pt x="4218" y="3352"/>
                    </a:lnTo>
                    <a:cubicBezTo>
                      <a:pt x="4217" y="3352"/>
                      <a:pt x="1027" y="4841"/>
                      <a:pt x="1270" y="6331"/>
                    </a:cubicBezTo>
                    <a:cubicBezTo>
                      <a:pt x="1330" y="6701"/>
                      <a:pt x="1596" y="6840"/>
                      <a:pt x="1960" y="6840"/>
                    </a:cubicBezTo>
                    <a:cubicBezTo>
                      <a:pt x="3062" y="6840"/>
                      <a:pt x="5068" y="5571"/>
                      <a:pt x="5069" y="5571"/>
                    </a:cubicBezTo>
                    <a:lnTo>
                      <a:pt x="5069" y="5571"/>
                    </a:lnTo>
                    <a:cubicBezTo>
                      <a:pt x="5068" y="5571"/>
                      <a:pt x="1999" y="7607"/>
                      <a:pt x="2394" y="8793"/>
                    </a:cubicBezTo>
                    <a:cubicBezTo>
                      <a:pt x="2466" y="8991"/>
                      <a:pt x="2594" y="9072"/>
                      <a:pt x="2764" y="9072"/>
                    </a:cubicBezTo>
                    <a:cubicBezTo>
                      <a:pt x="3503" y="9072"/>
                      <a:pt x="5021" y="7539"/>
                      <a:pt x="5980" y="7539"/>
                    </a:cubicBezTo>
                    <a:cubicBezTo>
                      <a:pt x="6114" y="7539"/>
                      <a:pt x="6237" y="7569"/>
                      <a:pt x="6346" y="7638"/>
                    </a:cubicBezTo>
                    <a:cubicBezTo>
                      <a:pt x="7379" y="8337"/>
                      <a:pt x="9233" y="15297"/>
                      <a:pt x="9233" y="15297"/>
                    </a:cubicBezTo>
                    <a:lnTo>
                      <a:pt x="16194" y="11376"/>
                    </a:lnTo>
                    <a:cubicBezTo>
                      <a:pt x="16194" y="11376"/>
                      <a:pt x="13246" y="1498"/>
                      <a:pt x="8504" y="282"/>
                    </a:cubicBezTo>
                    <a:cubicBezTo>
                      <a:pt x="7760" y="86"/>
                      <a:pt x="7038" y="1"/>
                      <a:pt x="6353" y="1"/>
                    </a:cubicBezTo>
                    <a:close/>
                  </a:path>
                </a:pathLst>
              </a:custGeom>
              <a:solidFill>
                <a:srgbClr val="BE8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37"/>
              <p:cNvSpPr/>
              <p:nvPr/>
            </p:nvSpPr>
            <p:spPr>
              <a:xfrm>
                <a:off x="4705079" y="3727911"/>
                <a:ext cx="164494" cy="209923"/>
              </a:xfrm>
              <a:custGeom>
                <a:avLst/>
                <a:gdLst/>
                <a:ahLst/>
                <a:cxnLst/>
                <a:rect l="l" t="t" r="r" b="b"/>
                <a:pathLst>
                  <a:path w="10305" h="13151" extrusionOk="0">
                    <a:moveTo>
                      <a:pt x="541" y="1"/>
                    </a:moveTo>
                    <a:cubicBezTo>
                      <a:pt x="361" y="1"/>
                      <a:pt x="181" y="7"/>
                      <a:pt x="1" y="19"/>
                    </a:cubicBezTo>
                    <a:cubicBezTo>
                      <a:pt x="1916" y="1205"/>
                      <a:pt x="3618" y="2755"/>
                      <a:pt x="5016" y="4579"/>
                    </a:cubicBezTo>
                    <a:cubicBezTo>
                      <a:pt x="7357" y="7831"/>
                      <a:pt x="8268" y="10080"/>
                      <a:pt x="8208" y="11326"/>
                    </a:cubicBezTo>
                    <a:cubicBezTo>
                      <a:pt x="8177" y="11904"/>
                      <a:pt x="7691" y="12573"/>
                      <a:pt x="7144" y="13150"/>
                    </a:cubicBezTo>
                    <a:lnTo>
                      <a:pt x="10305" y="11387"/>
                    </a:lnTo>
                    <a:cubicBezTo>
                      <a:pt x="10305" y="11387"/>
                      <a:pt x="7357" y="1509"/>
                      <a:pt x="2615" y="262"/>
                    </a:cubicBezTo>
                    <a:cubicBezTo>
                      <a:pt x="1938" y="93"/>
                      <a:pt x="1241" y="1"/>
                      <a:pt x="541" y="1"/>
                    </a:cubicBezTo>
                    <a:close/>
                  </a:path>
                </a:pathLst>
              </a:custGeom>
              <a:solidFill>
                <a:srgbClr val="9F70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7"/>
              <p:cNvSpPr/>
              <p:nvPr/>
            </p:nvSpPr>
            <p:spPr>
              <a:xfrm>
                <a:off x="4650264" y="3840063"/>
                <a:ext cx="124699" cy="131723"/>
              </a:xfrm>
              <a:custGeom>
                <a:avLst/>
                <a:gdLst/>
                <a:ahLst/>
                <a:cxnLst/>
                <a:rect l="l" t="t" r="r" b="b"/>
                <a:pathLst>
                  <a:path w="7812" h="8252" extrusionOk="0">
                    <a:moveTo>
                      <a:pt x="3526" y="0"/>
                    </a:moveTo>
                    <a:cubicBezTo>
                      <a:pt x="2606" y="0"/>
                      <a:pt x="1375" y="877"/>
                      <a:pt x="699" y="1504"/>
                    </a:cubicBezTo>
                    <a:cubicBezTo>
                      <a:pt x="517" y="1686"/>
                      <a:pt x="274" y="1808"/>
                      <a:pt x="0" y="1808"/>
                    </a:cubicBezTo>
                    <a:cubicBezTo>
                      <a:pt x="72" y="1976"/>
                      <a:pt x="193" y="2046"/>
                      <a:pt x="350" y="2046"/>
                    </a:cubicBezTo>
                    <a:cubicBezTo>
                      <a:pt x="1082" y="2046"/>
                      <a:pt x="2592" y="529"/>
                      <a:pt x="3538" y="529"/>
                    </a:cubicBezTo>
                    <a:cubicBezTo>
                      <a:pt x="3667" y="529"/>
                      <a:pt x="3786" y="558"/>
                      <a:pt x="3891" y="623"/>
                    </a:cubicBezTo>
                    <a:cubicBezTo>
                      <a:pt x="4924" y="1291"/>
                      <a:pt x="6778" y="8252"/>
                      <a:pt x="6778" y="8252"/>
                    </a:cubicBezTo>
                    <a:lnTo>
                      <a:pt x="7812" y="7674"/>
                    </a:lnTo>
                    <a:cubicBezTo>
                      <a:pt x="7204" y="6246"/>
                      <a:pt x="4924" y="744"/>
                      <a:pt x="4164" y="197"/>
                    </a:cubicBezTo>
                    <a:cubicBezTo>
                      <a:pt x="3983" y="59"/>
                      <a:pt x="3765" y="0"/>
                      <a:pt x="3526" y="0"/>
                    </a:cubicBezTo>
                    <a:close/>
                  </a:path>
                </a:pathLst>
              </a:custGeom>
              <a:solidFill>
                <a:srgbClr val="C894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7"/>
              <p:cNvSpPr/>
              <p:nvPr/>
            </p:nvSpPr>
            <p:spPr>
              <a:xfrm>
                <a:off x="4631332" y="3816997"/>
                <a:ext cx="60673" cy="20049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1256" extrusionOk="0">
                    <a:moveTo>
                      <a:pt x="3800" y="1"/>
                    </a:moveTo>
                    <a:lnTo>
                      <a:pt x="3679" y="31"/>
                    </a:lnTo>
                    <a:cubicBezTo>
                      <a:pt x="3219" y="193"/>
                      <a:pt x="1433" y="790"/>
                      <a:pt x="361" y="790"/>
                    </a:cubicBezTo>
                    <a:cubicBezTo>
                      <a:pt x="229" y="790"/>
                      <a:pt x="107" y="781"/>
                      <a:pt x="1" y="761"/>
                    </a:cubicBezTo>
                    <a:lnTo>
                      <a:pt x="1" y="761"/>
                    </a:lnTo>
                    <a:cubicBezTo>
                      <a:pt x="73" y="1121"/>
                      <a:pt x="336" y="1256"/>
                      <a:pt x="694" y="1256"/>
                    </a:cubicBezTo>
                    <a:cubicBezTo>
                      <a:pt x="1090" y="1256"/>
                      <a:pt x="1603" y="1090"/>
                      <a:pt x="2098" y="882"/>
                    </a:cubicBezTo>
                    <a:lnTo>
                      <a:pt x="3800" y="1"/>
                    </a:lnTo>
                    <a:close/>
                  </a:path>
                </a:pathLst>
              </a:custGeom>
              <a:solidFill>
                <a:srgbClr val="C894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7"/>
              <p:cNvSpPr/>
              <p:nvPr/>
            </p:nvSpPr>
            <p:spPr>
              <a:xfrm>
                <a:off x="4613869" y="3776724"/>
                <a:ext cx="64552" cy="17016"/>
              </a:xfrm>
              <a:custGeom>
                <a:avLst/>
                <a:gdLst/>
                <a:ahLst/>
                <a:cxnLst/>
                <a:rect l="l" t="t" r="r" b="b"/>
                <a:pathLst>
                  <a:path w="4044" h="1066" extrusionOk="0">
                    <a:moveTo>
                      <a:pt x="92" y="1"/>
                    </a:moveTo>
                    <a:cubicBezTo>
                      <a:pt x="31" y="183"/>
                      <a:pt x="0" y="366"/>
                      <a:pt x="31" y="548"/>
                    </a:cubicBezTo>
                    <a:cubicBezTo>
                      <a:pt x="102" y="930"/>
                      <a:pt x="475" y="1066"/>
                      <a:pt x="967" y="1066"/>
                    </a:cubicBezTo>
                    <a:cubicBezTo>
                      <a:pt x="2156" y="1066"/>
                      <a:pt x="4043" y="274"/>
                      <a:pt x="4043" y="274"/>
                    </a:cubicBezTo>
                    <a:lnTo>
                      <a:pt x="4043" y="274"/>
                    </a:lnTo>
                    <a:cubicBezTo>
                      <a:pt x="4043" y="274"/>
                      <a:pt x="2839" y="570"/>
                      <a:pt x="1745" y="570"/>
                    </a:cubicBezTo>
                    <a:cubicBezTo>
                      <a:pt x="1016" y="570"/>
                      <a:pt x="335" y="439"/>
                      <a:pt x="92" y="1"/>
                    </a:cubicBezTo>
                    <a:close/>
                  </a:path>
                </a:pathLst>
              </a:custGeom>
              <a:solidFill>
                <a:srgbClr val="C894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7"/>
              <p:cNvSpPr/>
              <p:nvPr/>
            </p:nvSpPr>
            <p:spPr>
              <a:xfrm>
                <a:off x="4657543" y="3781098"/>
                <a:ext cx="20879" cy="12147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761" extrusionOk="0">
                    <a:moveTo>
                      <a:pt x="1307" y="0"/>
                    </a:moveTo>
                    <a:cubicBezTo>
                      <a:pt x="851" y="244"/>
                      <a:pt x="426" y="487"/>
                      <a:pt x="0" y="760"/>
                    </a:cubicBezTo>
                    <a:cubicBezTo>
                      <a:pt x="729" y="396"/>
                      <a:pt x="1307" y="1"/>
                      <a:pt x="1307" y="0"/>
                    </a:cubicBezTo>
                    <a:close/>
                  </a:path>
                </a:pathLst>
              </a:custGeom>
              <a:solidFill>
                <a:srgbClr val="D3A8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37"/>
              <p:cNvSpPr/>
              <p:nvPr/>
            </p:nvSpPr>
            <p:spPr>
              <a:xfrm>
                <a:off x="3914217" y="2152763"/>
                <a:ext cx="743342" cy="677033"/>
              </a:xfrm>
              <a:custGeom>
                <a:avLst/>
                <a:gdLst/>
                <a:ahLst/>
                <a:cxnLst/>
                <a:rect l="l" t="t" r="r" b="b"/>
                <a:pathLst>
                  <a:path w="46568" h="42414" extrusionOk="0">
                    <a:moveTo>
                      <a:pt x="24259" y="0"/>
                    </a:moveTo>
                    <a:cubicBezTo>
                      <a:pt x="20036" y="0"/>
                      <a:pt x="16164" y="2353"/>
                      <a:pt x="14196" y="6082"/>
                    </a:cubicBezTo>
                    <a:cubicBezTo>
                      <a:pt x="14196" y="6082"/>
                      <a:pt x="12561" y="4907"/>
                      <a:pt x="10084" y="4907"/>
                    </a:cubicBezTo>
                    <a:cubicBezTo>
                      <a:pt x="8846" y="4907"/>
                      <a:pt x="7397" y="5200"/>
                      <a:pt x="5837" y="6082"/>
                    </a:cubicBezTo>
                    <a:cubicBezTo>
                      <a:pt x="1156" y="8757"/>
                      <a:pt x="5837" y="15261"/>
                      <a:pt x="5837" y="15261"/>
                    </a:cubicBezTo>
                    <a:cubicBezTo>
                      <a:pt x="5837" y="15261"/>
                      <a:pt x="1" y="19334"/>
                      <a:pt x="2828" y="26599"/>
                    </a:cubicBezTo>
                    <a:cubicBezTo>
                      <a:pt x="4456" y="30783"/>
                      <a:pt x="7989" y="31670"/>
                      <a:pt x="10693" y="31670"/>
                    </a:cubicBezTo>
                    <a:cubicBezTo>
                      <a:pt x="12684" y="31670"/>
                      <a:pt x="14226" y="31189"/>
                      <a:pt x="14226" y="31189"/>
                    </a:cubicBezTo>
                    <a:lnTo>
                      <a:pt x="14226" y="31189"/>
                    </a:lnTo>
                    <a:cubicBezTo>
                      <a:pt x="14226" y="31189"/>
                      <a:pt x="13193" y="34806"/>
                      <a:pt x="17539" y="39791"/>
                    </a:cubicBezTo>
                    <a:cubicBezTo>
                      <a:pt x="19315" y="41815"/>
                      <a:pt x="21552" y="42413"/>
                      <a:pt x="23578" y="42413"/>
                    </a:cubicBezTo>
                    <a:cubicBezTo>
                      <a:pt x="26510" y="42413"/>
                      <a:pt x="28998" y="41158"/>
                      <a:pt x="28998" y="41158"/>
                    </a:cubicBezTo>
                    <a:lnTo>
                      <a:pt x="46081" y="23924"/>
                    </a:lnTo>
                    <a:cubicBezTo>
                      <a:pt x="46081" y="23924"/>
                      <a:pt x="46567" y="8514"/>
                      <a:pt x="41278" y="5535"/>
                    </a:cubicBezTo>
                    <a:cubicBezTo>
                      <a:pt x="39966" y="4803"/>
                      <a:pt x="38770" y="4528"/>
                      <a:pt x="37713" y="4528"/>
                    </a:cubicBezTo>
                    <a:cubicBezTo>
                      <a:pt x="34510" y="4528"/>
                      <a:pt x="32585" y="7055"/>
                      <a:pt x="32585" y="7055"/>
                    </a:cubicBezTo>
                    <a:cubicBezTo>
                      <a:pt x="32585" y="7055"/>
                      <a:pt x="31977" y="64"/>
                      <a:pt x="24500" y="3"/>
                    </a:cubicBezTo>
                    <a:cubicBezTo>
                      <a:pt x="24420" y="1"/>
                      <a:pt x="24339" y="0"/>
                      <a:pt x="24259" y="0"/>
                    </a:cubicBezTo>
                    <a:close/>
                  </a:path>
                </a:pathLst>
              </a:custGeom>
              <a:solidFill>
                <a:srgbClr val="00CC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37"/>
              <p:cNvSpPr/>
              <p:nvPr/>
            </p:nvSpPr>
            <p:spPr>
              <a:xfrm>
                <a:off x="3914217" y="2244499"/>
                <a:ext cx="549749" cy="584978"/>
              </a:xfrm>
              <a:custGeom>
                <a:avLst/>
                <a:gdLst/>
                <a:ahLst/>
                <a:cxnLst/>
                <a:rect l="l" t="t" r="r" b="b"/>
                <a:pathLst>
                  <a:path w="34440" h="36647" extrusionOk="0">
                    <a:moveTo>
                      <a:pt x="6506" y="1"/>
                    </a:moveTo>
                    <a:cubicBezTo>
                      <a:pt x="6293" y="92"/>
                      <a:pt x="6050" y="213"/>
                      <a:pt x="5837" y="335"/>
                    </a:cubicBezTo>
                    <a:cubicBezTo>
                      <a:pt x="1156" y="3010"/>
                      <a:pt x="5837" y="9514"/>
                      <a:pt x="5837" y="9514"/>
                    </a:cubicBezTo>
                    <a:cubicBezTo>
                      <a:pt x="5837" y="9514"/>
                      <a:pt x="1" y="13618"/>
                      <a:pt x="2828" y="20852"/>
                    </a:cubicBezTo>
                    <a:cubicBezTo>
                      <a:pt x="4466" y="25026"/>
                      <a:pt x="8033" y="25904"/>
                      <a:pt x="10743" y="25904"/>
                    </a:cubicBezTo>
                    <a:cubicBezTo>
                      <a:pt x="12710" y="25904"/>
                      <a:pt x="14226" y="25442"/>
                      <a:pt x="14226" y="25442"/>
                    </a:cubicBezTo>
                    <a:lnTo>
                      <a:pt x="14226" y="25442"/>
                    </a:lnTo>
                    <a:cubicBezTo>
                      <a:pt x="14226" y="25442"/>
                      <a:pt x="13193" y="29059"/>
                      <a:pt x="17539" y="34013"/>
                    </a:cubicBezTo>
                    <a:cubicBezTo>
                      <a:pt x="19324" y="36047"/>
                      <a:pt x="21575" y="36647"/>
                      <a:pt x="23608" y="36647"/>
                    </a:cubicBezTo>
                    <a:cubicBezTo>
                      <a:pt x="26527" y="36647"/>
                      <a:pt x="28998" y="35411"/>
                      <a:pt x="28998" y="35411"/>
                    </a:cubicBezTo>
                    <a:lnTo>
                      <a:pt x="34439" y="29910"/>
                    </a:lnTo>
                    <a:lnTo>
                      <a:pt x="34439" y="29910"/>
                    </a:lnTo>
                    <a:cubicBezTo>
                      <a:pt x="34070" y="30094"/>
                      <a:pt x="33005" y="30479"/>
                      <a:pt x="31586" y="30479"/>
                    </a:cubicBezTo>
                    <a:cubicBezTo>
                      <a:pt x="29733" y="30479"/>
                      <a:pt x="27276" y="29822"/>
                      <a:pt x="24986" y="27205"/>
                    </a:cubicBezTo>
                    <a:cubicBezTo>
                      <a:pt x="20640" y="22220"/>
                      <a:pt x="19758" y="19910"/>
                      <a:pt x="19758" y="19910"/>
                    </a:cubicBezTo>
                    <a:cubicBezTo>
                      <a:pt x="19758" y="19910"/>
                      <a:pt x="18216" y="20391"/>
                      <a:pt x="16225" y="20391"/>
                    </a:cubicBezTo>
                    <a:cubicBezTo>
                      <a:pt x="13521" y="20391"/>
                      <a:pt x="9988" y="19504"/>
                      <a:pt x="8360" y="15320"/>
                    </a:cubicBezTo>
                    <a:cubicBezTo>
                      <a:pt x="6901" y="11551"/>
                      <a:pt x="7752" y="8633"/>
                      <a:pt x="8937" y="6718"/>
                    </a:cubicBezTo>
                    <a:cubicBezTo>
                      <a:pt x="7995" y="5745"/>
                      <a:pt x="7205" y="4621"/>
                      <a:pt x="6658" y="3374"/>
                    </a:cubicBezTo>
                    <a:cubicBezTo>
                      <a:pt x="6232" y="2311"/>
                      <a:pt x="6171" y="1095"/>
                      <a:pt x="6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37"/>
              <p:cNvSpPr/>
              <p:nvPr/>
            </p:nvSpPr>
            <p:spPr>
              <a:xfrm>
                <a:off x="4109422" y="2181112"/>
                <a:ext cx="239725" cy="141045"/>
              </a:xfrm>
              <a:custGeom>
                <a:avLst/>
                <a:gdLst/>
                <a:ahLst/>
                <a:cxnLst/>
                <a:rect l="l" t="t" r="r" b="b"/>
                <a:pathLst>
                  <a:path w="15018" h="8836" extrusionOk="0">
                    <a:moveTo>
                      <a:pt x="11571" y="0"/>
                    </a:moveTo>
                    <a:cubicBezTo>
                      <a:pt x="8241" y="0"/>
                      <a:pt x="5330" y="2151"/>
                      <a:pt x="4459" y="5704"/>
                    </a:cubicBezTo>
                    <a:cubicBezTo>
                      <a:pt x="4294" y="5691"/>
                      <a:pt x="4123" y="5684"/>
                      <a:pt x="3948" y="5684"/>
                    </a:cubicBezTo>
                    <a:cubicBezTo>
                      <a:pt x="2157" y="5684"/>
                      <a:pt x="0" y="6421"/>
                      <a:pt x="720" y="8470"/>
                    </a:cubicBezTo>
                    <a:cubicBezTo>
                      <a:pt x="814" y="8705"/>
                      <a:pt x="1078" y="8835"/>
                      <a:pt x="1332" y="8835"/>
                    </a:cubicBezTo>
                    <a:cubicBezTo>
                      <a:pt x="1571" y="8835"/>
                      <a:pt x="1802" y="8720"/>
                      <a:pt x="1875" y="8470"/>
                    </a:cubicBezTo>
                    <a:lnTo>
                      <a:pt x="4915" y="7072"/>
                    </a:lnTo>
                    <a:cubicBezTo>
                      <a:pt x="4995" y="7099"/>
                      <a:pt x="5075" y="7111"/>
                      <a:pt x="5154" y="7111"/>
                    </a:cubicBezTo>
                    <a:cubicBezTo>
                      <a:pt x="5519" y="7111"/>
                      <a:pt x="5838" y="6834"/>
                      <a:pt x="5888" y="6434"/>
                    </a:cubicBezTo>
                    <a:cubicBezTo>
                      <a:pt x="6362" y="3114"/>
                      <a:pt x="9029" y="984"/>
                      <a:pt x="12105" y="984"/>
                    </a:cubicBezTo>
                    <a:cubicBezTo>
                      <a:pt x="12775" y="984"/>
                      <a:pt x="13465" y="1085"/>
                      <a:pt x="14155" y="1297"/>
                    </a:cubicBezTo>
                    <a:cubicBezTo>
                      <a:pt x="14202" y="1311"/>
                      <a:pt x="14249" y="1318"/>
                      <a:pt x="14294" y="1318"/>
                    </a:cubicBezTo>
                    <a:cubicBezTo>
                      <a:pt x="14715" y="1318"/>
                      <a:pt x="15017" y="732"/>
                      <a:pt x="14550" y="567"/>
                    </a:cubicBezTo>
                    <a:cubicBezTo>
                      <a:pt x="13549" y="183"/>
                      <a:pt x="12542" y="0"/>
                      <a:pt x="11571" y="0"/>
                    </a:cubicBezTo>
                    <a:close/>
                  </a:path>
                </a:pathLst>
              </a:custGeom>
              <a:solidFill>
                <a:srgbClr val="C4FF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7"/>
              <p:cNvSpPr/>
              <p:nvPr/>
            </p:nvSpPr>
            <p:spPr>
              <a:xfrm>
                <a:off x="4147605" y="2225057"/>
                <a:ext cx="1701203" cy="963864"/>
              </a:xfrm>
              <a:custGeom>
                <a:avLst/>
                <a:gdLst/>
                <a:ahLst/>
                <a:cxnLst/>
                <a:rect l="l" t="t" r="r" b="b"/>
                <a:pathLst>
                  <a:path w="106575" h="60383" extrusionOk="0">
                    <a:moveTo>
                      <a:pt x="31674" y="1"/>
                    </a:moveTo>
                    <a:cubicBezTo>
                      <a:pt x="31583" y="1"/>
                      <a:pt x="31491" y="1"/>
                      <a:pt x="31399" y="3"/>
                    </a:cubicBezTo>
                    <a:cubicBezTo>
                      <a:pt x="21186" y="124"/>
                      <a:pt x="21186" y="9425"/>
                      <a:pt x="21186" y="9425"/>
                    </a:cubicBezTo>
                    <a:cubicBezTo>
                      <a:pt x="20878" y="9379"/>
                      <a:pt x="20596" y="9357"/>
                      <a:pt x="20336" y="9357"/>
                    </a:cubicBezTo>
                    <a:cubicBezTo>
                      <a:pt x="17900" y="9357"/>
                      <a:pt x="17478" y="11219"/>
                      <a:pt x="17478" y="11219"/>
                    </a:cubicBezTo>
                    <a:cubicBezTo>
                      <a:pt x="17478" y="11219"/>
                      <a:pt x="15027" y="6679"/>
                      <a:pt x="10615" y="6679"/>
                    </a:cubicBezTo>
                    <a:cubicBezTo>
                      <a:pt x="9600" y="6679"/>
                      <a:pt x="8481" y="6919"/>
                      <a:pt x="7265" y="7510"/>
                    </a:cubicBezTo>
                    <a:cubicBezTo>
                      <a:pt x="760" y="10702"/>
                      <a:pt x="5988" y="17207"/>
                      <a:pt x="5988" y="17207"/>
                    </a:cubicBezTo>
                    <a:cubicBezTo>
                      <a:pt x="0" y="26781"/>
                      <a:pt x="8815" y="31371"/>
                      <a:pt x="13010" y="31888"/>
                    </a:cubicBezTo>
                    <a:cubicBezTo>
                      <a:pt x="13010" y="31888"/>
                      <a:pt x="41946" y="54076"/>
                      <a:pt x="53314" y="58666"/>
                    </a:cubicBezTo>
                    <a:cubicBezTo>
                      <a:pt x="56290" y="59871"/>
                      <a:pt x="58679" y="60382"/>
                      <a:pt x="60720" y="60382"/>
                    </a:cubicBezTo>
                    <a:cubicBezTo>
                      <a:pt x="66458" y="60382"/>
                      <a:pt x="69449" y="56341"/>
                      <a:pt x="74986" y="52283"/>
                    </a:cubicBezTo>
                    <a:cubicBezTo>
                      <a:pt x="82524" y="46812"/>
                      <a:pt x="80367" y="38909"/>
                      <a:pt x="80366" y="38909"/>
                    </a:cubicBezTo>
                    <a:lnTo>
                      <a:pt x="80366" y="38909"/>
                    </a:lnTo>
                    <a:cubicBezTo>
                      <a:pt x="82517" y="39542"/>
                      <a:pt x="84308" y="39814"/>
                      <a:pt x="85799" y="39814"/>
                    </a:cubicBezTo>
                    <a:cubicBezTo>
                      <a:pt x="94829" y="39814"/>
                      <a:pt x="92859" y="29852"/>
                      <a:pt x="92859" y="29851"/>
                    </a:cubicBezTo>
                    <a:lnTo>
                      <a:pt x="92859" y="29851"/>
                    </a:lnTo>
                    <a:cubicBezTo>
                      <a:pt x="94392" y="30382"/>
                      <a:pt x="95781" y="30620"/>
                      <a:pt x="97022" y="30620"/>
                    </a:cubicBezTo>
                    <a:cubicBezTo>
                      <a:pt x="104446" y="30620"/>
                      <a:pt x="106574" y="22128"/>
                      <a:pt x="102434" y="17207"/>
                    </a:cubicBezTo>
                    <a:cubicBezTo>
                      <a:pt x="100715" y="15187"/>
                      <a:pt x="98981" y="14534"/>
                      <a:pt x="97458" y="14534"/>
                    </a:cubicBezTo>
                    <a:cubicBezTo>
                      <a:pt x="94670" y="14534"/>
                      <a:pt x="92586" y="16720"/>
                      <a:pt x="92586" y="16720"/>
                    </a:cubicBezTo>
                    <a:cubicBezTo>
                      <a:pt x="92586" y="16720"/>
                      <a:pt x="92981" y="8939"/>
                      <a:pt x="85443" y="7784"/>
                    </a:cubicBezTo>
                    <a:cubicBezTo>
                      <a:pt x="84890" y="7699"/>
                      <a:pt x="84363" y="7660"/>
                      <a:pt x="83862" y="7660"/>
                    </a:cubicBezTo>
                    <a:cubicBezTo>
                      <a:pt x="77555" y="7660"/>
                      <a:pt x="75260" y="13894"/>
                      <a:pt x="75260" y="13894"/>
                    </a:cubicBezTo>
                    <a:cubicBezTo>
                      <a:pt x="75260" y="13894"/>
                      <a:pt x="74390" y="10849"/>
                      <a:pt x="70186" y="10849"/>
                    </a:cubicBezTo>
                    <a:cubicBezTo>
                      <a:pt x="70086" y="10849"/>
                      <a:pt x="69984" y="10850"/>
                      <a:pt x="69880" y="10854"/>
                    </a:cubicBezTo>
                    <a:cubicBezTo>
                      <a:pt x="66602" y="10944"/>
                      <a:pt x="65397" y="13671"/>
                      <a:pt x="64991" y="15090"/>
                    </a:cubicBezTo>
                    <a:lnTo>
                      <a:pt x="64991" y="15090"/>
                    </a:lnTo>
                    <a:cubicBezTo>
                      <a:pt x="65307" y="13078"/>
                      <a:pt x="65301" y="7954"/>
                      <a:pt x="57904" y="5352"/>
                    </a:cubicBezTo>
                    <a:cubicBezTo>
                      <a:pt x="55920" y="4646"/>
                      <a:pt x="54045" y="4368"/>
                      <a:pt x="52323" y="4368"/>
                    </a:cubicBezTo>
                    <a:cubicBezTo>
                      <a:pt x="45973" y="4368"/>
                      <a:pt x="41703" y="8149"/>
                      <a:pt x="41703" y="8149"/>
                    </a:cubicBezTo>
                    <a:cubicBezTo>
                      <a:pt x="41703" y="8149"/>
                      <a:pt x="41584" y="1"/>
                      <a:pt x="316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37"/>
              <p:cNvSpPr/>
              <p:nvPr/>
            </p:nvSpPr>
            <p:spPr>
              <a:xfrm>
                <a:off x="5013666" y="2347266"/>
                <a:ext cx="839548" cy="841320"/>
              </a:xfrm>
              <a:custGeom>
                <a:avLst/>
                <a:gdLst/>
                <a:ahLst/>
                <a:cxnLst/>
                <a:rect l="l" t="t" r="r" b="b"/>
                <a:pathLst>
                  <a:path w="52595" h="52706" extrusionOk="0">
                    <a:moveTo>
                      <a:pt x="29970" y="0"/>
                    </a:moveTo>
                    <a:cubicBezTo>
                      <a:pt x="29234" y="0"/>
                      <a:pt x="28503" y="87"/>
                      <a:pt x="27782" y="250"/>
                    </a:cubicBezTo>
                    <a:cubicBezTo>
                      <a:pt x="29788" y="1557"/>
                      <a:pt x="31430" y="3684"/>
                      <a:pt x="31734" y="7028"/>
                    </a:cubicBezTo>
                    <a:cubicBezTo>
                      <a:pt x="32524" y="15295"/>
                      <a:pt x="25867" y="18213"/>
                      <a:pt x="25867" y="18213"/>
                    </a:cubicBezTo>
                    <a:cubicBezTo>
                      <a:pt x="25867" y="18213"/>
                      <a:pt x="28056" y="26755"/>
                      <a:pt x="22068" y="28700"/>
                    </a:cubicBezTo>
                    <a:cubicBezTo>
                      <a:pt x="13922" y="31314"/>
                      <a:pt x="4681" y="47059"/>
                      <a:pt x="1" y="51253"/>
                    </a:cubicBezTo>
                    <a:cubicBezTo>
                      <a:pt x="2672" y="52269"/>
                      <a:pt x="4858" y="52706"/>
                      <a:pt x="6746" y="52706"/>
                    </a:cubicBezTo>
                    <a:cubicBezTo>
                      <a:pt x="12483" y="52706"/>
                      <a:pt x="15477" y="48675"/>
                      <a:pt x="21034" y="44627"/>
                    </a:cubicBezTo>
                    <a:cubicBezTo>
                      <a:pt x="28542" y="39156"/>
                      <a:pt x="26384" y="31253"/>
                      <a:pt x="26384" y="31253"/>
                    </a:cubicBezTo>
                    <a:lnTo>
                      <a:pt x="26384" y="31253"/>
                    </a:lnTo>
                    <a:cubicBezTo>
                      <a:pt x="28538" y="31886"/>
                      <a:pt x="30333" y="32158"/>
                      <a:pt x="31827" y="32158"/>
                    </a:cubicBezTo>
                    <a:cubicBezTo>
                      <a:pt x="40869" y="32158"/>
                      <a:pt x="38877" y="22196"/>
                      <a:pt x="38877" y="22195"/>
                    </a:cubicBezTo>
                    <a:lnTo>
                      <a:pt x="38877" y="22195"/>
                    </a:lnTo>
                    <a:cubicBezTo>
                      <a:pt x="40407" y="22720"/>
                      <a:pt x="41794" y="22954"/>
                      <a:pt x="43033" y="22954"/>
                    </a:cubicBezTo>
                    <a:cubicBezTo>
                      <a:pt x="50482" y="22954"/>
                      <a:pt x="52595" y="14476"/>
                      <a:pt x="48451" y="9551"/>
                    </a:cubicBezTo>
                    <a:cubicBezTo>
                      <a:pt x="46744" y="7521"/>
                      <a:pt x="45018" y="6865"/>
                      <a:pt x="43499" y="6865"/>
                    </a:cubicBezTo>
                    <a:cubicBezTo>
                      <a:pt x="40718" y="6865"/>
                      <a:pt x="38633" y="9064"/>
                      <a:pt x="38633" y="9064"/>
                    </a:cubicBezTo>
                    <a:cubicBezTo>
                      <a:pt x="38633" y="9064"/>
                      <a:pt x="38998" y="1283"/>
                      <a:pt x="31490" y="128"/>
                    </a:cubicBezTo>
                    <a:cubicBezTo>
                      <a:pt x="30983" y="41"/>
                      <a:pt x="30475" y="0"/>
                      <a:pt x="29970" y="0"/>
                    </a:cubicBezTo>
                    <a:close/>
                  </a:path>
                </a:pathLst>
              </a:custGeom>
              <a:solidFill>
                <a:srgbClr val="00CC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37"/>
              <p:cNvSpPr/>
              <p:nvPr/>
            </p:nvSpPr>
            <p:spPr>
              <a:xfrm>
                <a:off x="4151962" y="2331846"/>
                <a:ext cx="982045" cy="638021"/>
              </a:xfrm>
              <a:custGeom>
                <a:avLst/>
                <a:gdLst/>
                <a:ahLst/>
                <a:cxnLst/>
                <a:rect l="l" t="t" r="r" b="b"/>
                <a:pathLst>
                  <a:path w="61522" h="39970" extrusionOk="0">
                    <a:moveTo>
                      <a:pt x="10658" y="1"/>
                    </a:moveTo>
                    <a:cubicBezTo>
                      <a:pt x="9633" y="1"/>
                      <a:pt x="8500" y="246"/>
                      <a:pt x="7265" y="851"/>
                    </a:cubicBezTo>
                    <a:cubicBezTo>
                      <a:pt x="761" y="4012"/>
                      <a:pt x="6019" y="10517"/>
                      <a:pt x="6019" y="10517"/>
                    </a:cubicBezTo>
                    <a:cubicBezTo>
                      <a:pt x="1" y="20091"/>
                      <a:pt x="8816" y="24681"/>
                      <a:pt x="13010" y="25198"/>
                    </a:cubicBezTo>
                    <a:cubicBezTo>
                      <a:pt x="13010" y="25198"/>
                      <a:pt x="22889" y="32766"/>
                      <a:pt x="33375" y="39970"/>
                    </a:cubicBezTo>
                    <a:cubicBezTo>
                      <a:pt x="47570" y="39848"/>
                      <a:pt x="60853" y="37022"/>
                      <a:pt x="61096" y="33891"/>
                    </a:cubicBezTo>
                    <a:cubicBezTo>
                      <a:pt x="61522" y="28237"/>
                      <a:pt x="60519" y="25684"/>
                      <a:pt x="56172" y="24924"/>
                    </a:cubicBezTo>
                    <a:cubicBezTo>
                      <a:pt x="51795" y="24164"/>
                      <a:pt x="49485" y="18328"/>
                      <a:pt x="49485" y="18328"/>
                    </a:cubicBezTo>
                    <a:cubicBezTo>
                      <a:pt x="49485" y="18328"/>
                      <a:pt x="47692" y="20152"/>
                      <a:pt x="38239" y="22037"/>
                    </a:cubicBezTo>
                    <a:cubicBezTo>
                      <a:pt x="37270" y="22232"/>
                      <a:pt x="36389" y="22320"/>
                      <a:pt x="35586" y="22320"/>
                    </a:cubicBezTo>
                    <a:cubicBezTo>
                      <a:pt x="28531" y="22320"/>
                      <a:pt x="27600" y="15532"/>
                      <a:pt x="27600" y="15532"/>
                    </a:cubicBezTo>
                    <a:lnTo>
                      <a:pt x="20883" y="18328"/>
                    </a:lnTo>
                    <a:cubicBezTo>
                      <a:pt x="20883" y="18328"/>
                      <a:pt x="16411" y="19396"/>
                      <a:pt x="12782" y="19396"/>
                    </a:cubicBezTo>
                    <a:cubicBezTo>
                      <a:pt x="10967" y="19396"/>
                      <a:pt x="9363" y="19129"/>
                      <a:pt x="8633" y="18328"/>
                    </a:cubicBezTo>
                    <a:cubicBezTo>
                      <a:pt x="6445" y="15897"/>
                      <a:pt x="11338" y="13100"/>
                      <a:pt x="11338" y="13100"/>
                    </a:cubicBezTo>
                    <a:cubicBezTo>
                      <a:pt x="11338" y="13100"/>
                      <a:pt x="7721" y="7447"/>
                      <a:pt x="11186" y="5866"/>
                    </a:cubicBezTo>
                    <a:cubicBezTo>
                      <a:pt x="11702" y="5628"/>
                      <a:pt x="12194" y="5527"/>
                      <a:pt x="12657" y="5527"/>
                    </a:cubicBezTo>
                    <a:cubicBezTo>
                      <a:pt x="14321" y="5527"/>
                      <a:pt x="15616" y="6836"/>
                      <a:pt x="16354" y="7811"/>
                    </a:cubicBezTo>
                    <a:cubicBezTo>
                      <a:pt x="16414" y="6626"/>
                      <a:pt x="16779" y="5441"/>
                      <a:pt x="17417" y="4407"/>
                    </a:cubicBezTo>
                    <a:cubicBezTo>
                      <a:pt x="16983" y="3682"/>
                      <a:pt x="14628" y="1"/>
                      <a:pt x="10658" y="1"/>
                    </a:cubicBezTo>
                    <a:close/>
                  </a:path>
                </a:pathLst>
              </a:custGeom>
              <a:solidFill>
                <a:srgbClr val="00CC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37"/>
              <p:cNvSpPr/>
              <p:nvPr/>
            </p:nvSpPr>
            <p:spPr>
              <a:xfrm>
                <a:off x="4579901" y="2369454"/>
                <a:ext cx="248823" cy="215637"/>
              </a:xfrm>
              <a:custGeom>
                <a:avLst/>
                <a:gdLst/>
                <a:ahLst/>
                <a:cxnLst/>
                <a:rect l="l" t="t" r="r" b="b"/>
                <a:pathLst>
                  <a:path w="15588" h="13509" extrusionOk="0">
                    <a:moveTo>
                      <a:pt x="1839" y="1"/>
                    </a:moveTo>
                    <a:cubicBezTo>
                      <a:pt x="1747" y="1"/>
                      <a:pt x="1654" y="33"/>
                      <a:pt x="1581" y="106"/>
                    </a:cubicBezTo>
                    <a:cubicBezTo>
                      <a:pt x="1" y="1717"/>
                      <a:pt x="1" y="4300"/>
                      <a:pt x="1612" y="5881"/>
                    </a:cubicBezTo>
                    <a:cubicBezTo>
                      <a:pt x="2577" y="6889"/>
                      <a:pt x="3848" y="7287"/>
                      <a:pt x="5142" y="7287"/>
                    </a:cubicBezTo>
                    <a:cubicBezTo>
                      <a:pt x="5722" y="7287"/>
                      <a:pt x="6306" y="7207"/>
                      <a:pt x="6870" y="7066"/>
                    </a:cubicBezTo>
                    <a:lnTo>
                      <a:pt x="6870" y="7066"/>
                    </a:lnTo>
                    <a:cubicBezTo>
                      <a:pt x="6657" y="8434"/>
                      <a:pt x="6019" y="9832"/>
                      <a:pt x="6718" y="11139"/>
                    </a:cubicBezTo>
                    <a:cubicBezTo>
                      <a:pt x="7205" y="12112"/>
                      <a:pt x="8177" y="12629"/>
                      <a:pt x="9150" y="12963"/>
                    </a:cubicBezTo>
                    <a:cubicBezTo>
                      <a:pt x="9986" y="13251"/>
                      <a:pt x="11101" y="13508"/>
                      <a:pt x="12174" y="13508"/>
                    </a:cubicBezTo>
                    <a:cubicBezTo>
                      <a:pt x="13478" y="13508"/>
                      <a:pt x="14720" y="13128"/>
                      <a:pt x="15320" y="11960"/>
                    </a:cubicBezTo>
                    <a:cubicBezTo>
                      <a:pt x="15588" y="11387"/>
                      <a:pt x="15122" y="11006"/>
                      <a:pt x="14642" y="11006"/>
                    </a:cubicBezTo>
                    <a:cubicBezTo>
                      <a:pt x="14358" y="11006"/>
                      <a:pt x="14069" y="11139"/>
                      <a:pt x="13922" y="11443"/>
                    </a:cubicBezTo>
                    <a:cubicBezTo>
                      <a:pt x="13627" y="12069"/>
                      <a:pt x="12898" y="12227"/>
                      <a:pt x="12186" y="12227"/>
                    </a:cubicBezTo>
                    <a:cubicBezTo>
                      <a:pt x="11723" y="12227"/>
                      <a:pt x="11267" y="12160"/>
                      <a:pt x="10943" y="12112"/>
                    </a:cubicBezTo>
                    <a:cubicBezTo>
                      <a:pt x="9727" y="11899"/>
                      <a:pt x="9211" y="11717"/>
                      <a:pt x="8451" y="10683"/>
                    </a:cubicBezTo>
                    <a:cubicBezTo>
                      <a:pt x="7539" y="9407"/>
                      <a:pt x="7934" y="9194"/>
                      <a:pt x="8177" y="7766"/>
                    </a:cubicBezTo>
                    <a:cubicBezTo>
                      <a:pt x="8268" y="7249"/>
                      <a:pt x="8299" y="6732"/>
                      <a:pt x="8299" y="6215"/>
                    </a:cubicBezTo>
                    <a:cubicBezTo>
                      <a:pt x="8299" y="5825"/>
                      <a:pt x="7934" y="5643"/>
                      <a:pt x="7585" y="5643"/>
                    </a:cubicBezTo>
                    <a:cubicBezTo>
                      <a:pt x="7473" y="5643"/>
                      <a:pt x="7362" y="5662"/>
                      <a:pt x="7265" y="5699"/>
                    </a:cubicBezTo>
                    <a:cubicBezTo>
                      <a:pt x="6633" y="5969"/>
                      <a:pt x="5996" y="6092"/>
                      <a:pt x="5389" y="6092"/>
                    </a:cubicBezTo>
                    <a:cubicBezTo>
                      <a:pt x="2577" y="6092"/>
                      <a:pt x="390" y="3456"/>
                      <a:pt x="2189" y="531"/>
                    </a:cubicBezTo>
                    <a:cubicBezTo>
                      <a:pt x="2345" y="242"/>
                      <a:pt x="2093" y="1"/>
                      <a:pt x="1839" y="1"/>
                    </a:cubicBezTo>
                    <a:close/>
                  </a:path>
                </a:pathLst>
              </a:custGeom>
              <a:solidFill>
                <a:srgbClr val="C4FF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7"/>
              <p:cNvSpPr/>
              <p:nvPr/>
            </p:nvSpPr>
            <p:spPr>
              <a:xfrm>
                <a:off x="5080070" y="2545696"/>
                <a:ext cx="203107" cy="178509"/>
              </a:xfrm>
              <a:custGeom>
                <a:avLst/>
                <a:gdLst/>
                <a:ahLst/>
                <a:cxnLst/>
                <a:rect l="l" t="t" r="r" b="b"/>
                <a:pathLst>
                  <a:path w="12724" h="11183" extrusionOk="0">
                    <a:moveTo>
                      <a:pt x="524" y="1"/>
                    </a:moveTo>
                    <a:cubicBezTo>
                      <a:pt x="265" y="1"/>
                      <a:pt x="0" y="352"/>
                      <a:pt x="339" y="494"/>
                    </a:cubicBezTo>
                    <a:cubicBezTo>
                      <a:pt x="2284" y="1314"/>
                      <a:pt x="4078" y="3138"/>
                      <a:pt x="3652" y="5448"/>
                    </a:cubicBezTo>
                    <a:cubicBezTo>
                      <a:pt x="3558" y="5918"/>
                      <a:pt x="3919" y="6188"/>
                      <a:pt x="4312" y="6188"/>
                    </a:cubicBezTo>
                    <a:cubicBezTo>
                      <a:pt x="4427" y="6188"/>
                      <a:pt x="4545" y="6165"/>
                      <a:pt x="4655" y="6117"/>
                    </a:cubicBezTo>
                    <a:cubicBezTo>
                      <a:pt x="5203" y="5889"/>
                      <a:pt x="5793" y="5771"/>
                      <a:pt x="6377" y="5771"/>
                    </a:cubicBezTo>
                    <a:cubicBezTo>
                      <a:pt x="7511" y="5771"/>
                      <a:pt x="8624" y="6218"/>
                      <a:pt x="9367" y="7181"/>
                    </a:cubicBezTo>
                    <a:cubicBezTo>
                      <a:pt x="10157" y="8214"/>
                      <a:pt x="10187" y="9399"/>
                      <a:pt x="10248" y="10646"/>
                    </a:cubicBezTo>
                    <a:cubicBezTo>
                      <a:pt x="10265" y="10997"/>
                      <a:pt x="10575" y="11182"/>
                      <a:pt x="10882" y="11182"/>
                    </a:cubicBezTo>
                    <a:cubicBezTo>
                      <a:pt x="11133" y="11182"/>
                      <a:pt x="11382" y="11058"/>
                      <a:pt x="11464" y="10798"/>
                    </a:cubicBezTo>
                    <a:cubicBezTo>
                      <a:pt x="12724" y="7179"/>
                      <a:pt x="9398" y="4671"/>
                      <a:pt x="6176" y="4671"/>
                    </a:cubicBezTo>
                    <a:cubicBezTo>
                      <a:pt x="5745" y="4671"/>
                      <a:pt x="5315" y="4716"/>
                      <a:pt x="4898" y="4810"/>
                    </a:cubicBezTo>
                    <a:cubicBezTo>
                      <a:pt x="4534" y="2439"/>
                      <a:pt x="3135" y="372"/>
                      <a:pt x="582" y="7"/>
                    </a:cubicBezTo>
                    <a:cubicBezTo>
                      <a:pt x="563" y="3"/>
                      <a:pt x="543" y="1"/>
                      <a:pt x="524" y="1"/>
                    </a:cubicBezTo>
                    <a:close/>
                  </a:path>
                </a:pathLst>
              </a:custGeom>
              <a:solidFill>
                <a:srgbClr val="C4FF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7"/>
              <p:cNvSpPr/>
              <p:nvPr/>
            </p:nvSpPr>
            <p:spPr>
              <a:xfrm>
                <a:off x="5216246" y="2447127"/>
                <a:ext cx="146232" cy="55007"/>
              </a:xfrm>
              <a:custGeom>
                <a:avLst/>
                <a:gdLst/>
                <a:ahLst/>
                <a:cxnLst/>
                <a:rect l="l" t="t" r="r" b="b"/>
                <a:pathLst>
                  <a:path w="9161" h="3446" extrusionOk="0">
                    <a:moveTo>
                      <a:pt x="3202" y="0"/>
                    </a:moveTo>
                    <a:cubicBezTo>
                      <a:pt x="1689" y="0"/>
                      <a:pt x="0" y="834"/>
                      <a:pt x="228" y="2626"/>
                    </a:cubicBezTo>
                    <a:cubicBezTo>
                      <a:pt x="262" y="2851"/>
                      <a:pt x="514" y="2997"/>
                      <a:pt x="741" y="2997"/>
                    </a:cubicBezTo>
                    <a:cubicBezTo>
                      <a:pt x="912" y="2997"/>
                      <a:pt x="1070" y="2913"/>
                      <a:pt x="1109" y="2717"/>
                    </a:cubicBezTo>
                    <a:cubicBezTo>
                      <a:pt x="1326" y="1549"/>
                      <a:pt x="2147" y="1169"/>
                      <a:pt x="3085" y="1169"/>
                    </a:cubicBezTo>
                    <a:cubicBezTo>
                      <a:pt x="3856" y="1169"/>
                      <a:pt x="4706" y="1426"/>
                      <a:pt x="5365" y="1714"/>
                    </a:cubicBezTo>
                    <a:cubicBezTo>
                      <a:pt x="6368" y="2140"/>
                      <a:pt x="7158" y="2869"/>
                      <a:pt x="8131" y="3386"/>
                    </a:cubicBezTo>
                    <a:cubicBezTo>
                      <a:pt x="8206" y="3427"/>
                      <a:pt x="8293" y="3445"/>
                      <a:pt x="8382" y="3445"/>
                    </a:cubicBezTo>
                    <a:cubicBezTo>
                      <a:pt x="8756" y="3445"/>
                      <a:pt x="9161" y="3116"/>
                      <a:pt x="8890" y="2748"/>
                    </a:cubicBezTo>
                    <a:cubicBezTo>
                      <a:pt x="7857" y="1197"/>
                      <a:pt x="5365" y="164"/>
                      <a:pt x="3510" y="12"/>
                    </a:cubicBezTo>
                    <a:cubicBezTo>
                      <a:pt x="3409" y="4"/>
                      <a:pt x="3306" y="0"/>
                      <a:pt x="3202" y="0"/>
                    </a:cubicBezTo>
                    <a:close/>
                  </a:path>
                </a:pathLst>
              </a:custGeom>
              <a:solidFill>
                <a:srgbClr val="C4FF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7"/>
              <p:cNvSpPr/>
              <p:nvPr/>
            </p:nvSpPr>
            <p:spPr>
              <a:xfrm>
                <a:off x="5367124" y="2410254"/>
                <a:ext cx="123502" cy="80036"/>
              </a:xfrm>
              <a:custGeom>
                <a:avLst/>
                <a:gdLst/>
                <a:ahLst/>
                <a:cxnLst/>
                <a:rect l="l" t="t" r="r" b="b"/>
                <a:pathLst>
                  <a:path w="7737" h="5014" extrusionOk="0">
                    <a:moveTo>
                      <a:pt x="6540" y="0"/>
                    </a:moveTo>
                    <a:cubicBezTo>
                      <a:pt x="6030" y="0"/>
                      <a:pt x="5506" y="250"/>
                      <a:pt x="5092" y="468"/>
                    </a:cubicBezTo>
                    <a:cubicBezTo>
                      <a:pt x="3208" y="1410"/>
                      <a:pt x="1536" y="2778"/>
                      <a:pt x="229" y="4419"/>
                    </a:cubicBezTo>
                    <a:cubicBezTo>
                      <a:pt x="0" y="4716"/>
                      <a:pt x="373" y="5013"/>
                      <a:pt x="688" y="5013"/>
                    </a:cubicBezTo>
                    <a:cubicBezTo>
                      <a:pt x="793" y="5013"/>
                      <a:pt x="890" y="4981"/>
                      <a:pt x="958" y="4906"/>
                    </a:cubicBezTo>
                    <a:cubicBezTo>
                      <a:pt x="1718" y="4054"/>
                      <a:pt x="2569" y="3325"/>
                      <a:pt x="3481" y="2687"/>
                    </a:cubicBezTo>
                    <a:cubicBezTo>
                      <a:pt x="3820" y="2452"/>
                      <a:pt x="5742" y="1103"/>
                      <a:pt x="6534" y="1103"/>
                    </a:cubicBezTo>
                    <a:cubicBezTo>
                      <a:pt x="6667" y="1103"/>
                      <a:pt x="6768" y="1141"/>
                      <a:pt x="6825" y="1228"/>
                    </a:cubicBezTo>
                    <a:cubicBezTo>
                      <a:pt x="6916" y="1332"/>
                      <a:pt x="7040" y="1380"/>
                      <a:pt x="7162" y="1380"/>
                    </a:cubicBezTo>
                    <a:cubicBezTo>
                      <a:pt x="7325" y="1380"/>
                      <a:pt x="7485" y="1293"/>
                      <a:pt x="7554" y="1137"/>
                    </a:cubicBezTo>
                    <a:cubicBezTo>
                      <a:pt x="7737" y="741"/>
                      <a:pt x="7554" y="255"/>
                      <a:pt x="7129" y="133"/>
                    </a:cubicBezTo>
                    <a:cubicBezTo>
                      <a:pt x="6940" y="39"/>
                      <a:pt x="6741" y="0"/>
                      <a:pt x="6540" y="0"/>
                    </a:cubicBezTo>
                    <a:close/>
                  </a:path>
                </a:pathLst>
              </a:custGeom>
              <a:solidFill>
                <a:srgbClr val="C4FF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7"/>
              <p:cNvSpPr/>
              <p:nvPr/>
            </p:nvSpPr>
            <p:spPr>
              <a:xfrm>
                <a:off x="4483360" y="2251331"/>
                <a:ext cx="170304" cy="135761"/>
              </a:xfrm>
              <a:custGeom>
                <a:avLst/>
                <a:gdLst/>
                <a:ahLst/>
                <a:cxnLst/>
                <a:rect l="l" t="t" r="r" b="b"/>
                <a:pathLst>
                  <a:path w="10669" h="8505" extrusionOk="0">
                    <a:moveTo>
                      <a:pt x="7646" y="1"/>
                    </a:moveTo>
                    <a:cubicBezTo>
                      <a:pt x="6002" y="1"/>
                      <a:pt x="4384" y="561"/>
                      <a:pt x="3070" y="1639"/>
                    </a:cubicBezTo>
                    <a:cubicBezTo>
                      <a:pt x="1429" y="3068"/>
                      <a:pt x="0" y="6320"/>
                      <a:pt x="1611" y="8235"/>
                    </a:cubicBezTo>
                    <a:cubicBezTo>
                      <a:pt x="1756" y="8407"/>
                      <a:pt x="2028" y="8504"/>
                      <a:pt x="2284" y="8504"/>
                    </a:cubicBezTo>
                    <a:cubicBezTo>
                      <a:pt x="2616" y="8504"/>
                      <a:pt x="2922" y="8340"/>
                      <a:pt x="2888" y="7962"/>
                    </a:cubicBezTo>
                    <a:cubicBezTo>
                      <a:pt x="2766" y="6959"/>
                      <a:pt x="2432" y="6108"/>
                      <a:pt x="2644" y="5105"/>
                    </a:cubicBezTo>
                    <a:cubicBezTo>
                      <a:pt x="2857" y="4132"/>
                      <a:pt x="3374" y="3220"/>
                      <a:pt x="4103" y="2551"/>
                    </a:cubicBezTo>
                    <a:cubicBezTo>
                      <a:pt x="5446" y="1331"/>
                      <a:pt x="7162" y="1090"/>
                      <a:pt x="8872" y="1090"/>
                    </a:cubicBezTo>
                    <a:cubicBezTo>
                      <a:pt x="9291" y="1090"/>
                      <a:pt x="9709" y="1105"/>
                      <a:pt x="10122" y="1123"/>
                    </a:cubicBezTo>
                    <a:cubicBezTo>
                      <a:pt x="10456" y="1092"/>
                      <a:pt x="10669" y="667"/>
                      <a:pt x="10335" y="515"/>
                    </a:cubicBezTo>
                    <a:cubicBezTo>
                      <a:pt x="9461" y="170"/>
                      <a:pt x="8550" y="1"/>
                      <a:pt x="7646" y="1"/>
                    </a:cubicBezTo>
                    <a:close/>
                  </a:path>
                </a:pathLst>
              </a:custGeom>
              <a:solidFill>
                <a:srgbClr val="C4FF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7"/>
              <p:cNvSpPr/>
              <p:nvPr/>
            </p:nvSpPr>
            <p:spPr>
              <a:xfrm>
                <a:off x="4264051" y="2672917"/>
                <a:ext cx="1238451" cy="708751"/>
              </a:xfrm>
              <a:custGeom>
                <a:avLst/>
                <a:gdLst/>
                <a:ahLst/>
                <a:cxnLst/>
                <a:rect l="l" t="t" r="r" b="b"/>
                <a:pathLst>
                  <a:path w="77585" h="44401" extrusionOk="0">
                    <a:moveTo>
                      <a:pt x="20153" y="1"/>
                    </a:moveTo>
                    <a:cubicBezTo>
                      <a:pt x="20153" y="1"/>
                      <a:pt x="16366" y="3893"/>
                      <a:pt x="7879" y="3893"/>
                    </a:cubicBezTo>
                    <a:cubicBezTo>
                      <a:pt x="7273" y="3893"/>
                      <a:pt x="6643" y="3873"/>
                      <a:pt x="5988" y="3831"/>
                    </a:cubicBezTo>
                    <a:lnTo>
                      <a:pt x="5988" y="3831"/>
                    </a:lnTo>
                    <a:cubicBezTo>
                      <a:pt x="5988" y="3831"/>
                      <a:pt x="0" y="28330"/>
                      <a:pt x="9696" y="34439"/>
                    </a:cubicBezTo>
                    <a:cubicBezTo>
                      <a:pt x="19393" y="40579"/>
                      <a:pt x="30092" y="39150"/>
                      <a:pt x="30609" y="41187"/>
                    </a:cubicBezTo>
                    <a:cubicBezTo>
                      <a:pt x="30609" y="41187"/>
                      <a:pt x="30609" y="44257"/>
                      <a:pt x="34955" y="44378"/>
                    </a:cubicBezTo>
                    <a:cubicBezTo>
                      <a:pt x="35361" y="44393"/>
                      <a:pt x="35752" y="44400"/>
                      <a:pt x="36127" y="44400"/>
                    </a:cubicBezTo>
                    <a:cubicBezTo>
                      <a:pt x="39737" y="44400"/>
                      <a:pt x="41910" y="43723"/>
                      <a:pt x="42737" y="42099"/>
                    </a:cubicBezTo>
                    <a:cubicBezTo>
                      <a:pt x="43618" y="40336"/>
                      <a:pt x="44013" y="38786"/>
                      <a:pt x="47843" y="38026"/>
                    </a:cubicBezTo>
                    <a:cubicBezTo>
                      <a:pt x="51642" y="37266"/>
                      <a:pt x="58937" y="35473"/>
                      <a:pt x="58937" y="35473"/>
                    </a:cubicBezTo>
                    <a:cubicBezTo>
                      <a:pt x="58937" y="35473"/>
                      <a:pt x="61109" y="36816"/>
                      <a:pt x="64037" y="36816"/>
                    </a:cubicBezTo>
                    <a:cubicBezTo>
                      <a:pt x="66575" y="36816"/>
                      <a:pt x="69681" y="35806"/>
                      <a:pt x="72433" y="32038"/>
                    </a:cubicBezTo>
                    <a:cubicBezTo>
                      <a:pt x="77584" y="25014"/>
                      <a:pt x="72715" y="19548"/>
                      <a:pt x="67203" y="19548"/>
                    </a:cubicBezTo>
                    <a:cubicBezTo>
                      <a:pt x="66275" y="19548"/>
                      <a:pt x="65328" y="19703"/>
                      <a:pt x="64409" y="20032"/>
                    </a:cubicBezTo>
                    <a:cubicBezTo>
                      <a:pt x="58026" y="22342"/>
                      <a:pt x="56627" y="27813"/>
                      <a:pt x="56627" y="27813"/>
                    </a:cubicBezTo>
                    <a:cubicBezTo>
                      <a:pt x="56627" y="27813"/>
                      <a:pt x="56445" y="27867"/>
                      <a:pt x="56196" y="27867"/>
                    </a:cubicBezTo>
                    <a:cubicBezTo>
                      <a:pt x="55491" y="27867"/>
                      <a:pt x="54254" y="27436"/>
                      <a:pt x="55108" y="24135"/>
                    </a:cubicBezTo>
                    <a:cubicBezTo>
                      <a:pt x="56263" y="19636"/>
                      <a:pt x="56901" y="5746"/>
                      <a:pt x="49636" y="4864"/>
                    </a:cubicBezTo>
                    <a:cubicBezTo>
                      <a:pt x="42341" y="3952"/>
                      <a:pt x="41581" y="2037"/>
                      <a:pt x="42341" y="1"/>
                    </a:cubicBezTo>
                    <a:lnTo>
                      <a:pt x="42341" y="1"/>
                    </a:lnTo>
                    <a:cubicBezTo>
                      <a:pt x="42341" y="2"/>
                      <a:pt x="40150" y="5020"/>
                      <a:pt x="32061" y="5020"/>
                    </a:cubicBezTo>
                    <a:cubicBezTo>
                      <a:pt x="31681" y="5020"/>
                      <a:pt x="31288" y="5009"/>
                      <a:pt x="30882" y="4986"/>
                    </a:cubicBezTo>
                    <a:cubicBezTo>
                      <a:pt x="21824" y="4469"/>
                      <a:pt x="20153" y="1"/>
                      <a:pt x="20153" y="1"/>
                    </a:cubicBezTo>
                    <a:close/>
                  </a:path>
                </a:pathLst>
              </a:custGeom>
              <a:solidFill>
                <a:srgbClr val="BE8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7"/>
              <p:cNvSpPr/>
              <p:nvPr/>
            </p:nvSpPr>
            <p:spPr>
              <a:xfrm>
                <a:off x="4264051" y="2733574"/>
                <a:ext cx="211551" cy="519164"/>
              </a:xfrm>
              <a:custGeom>
                <a:avLst/>
                <a:gdLst/>
                <a:ahLst/>
                <a:cxnLst/>
                <a:rect l="l" t="t" r="r" b="b"/>
                <a:pathLst>
                  <a:path w="13253" h="32524" extrusionOk="0">
                    <a:moveTo>
                      <a:pt x="5988" y="0"/>
                    </a:moveTo>
                    <a:cubicBezTo>
                      <a:pt x="5988" y="0"/>
                      <a:pt x="0" y="24499"/>
                      <a:pt x="9696" y="30639"/>
                    </a:cubicBezTo>
                    <a:cubicBezTo>
                      <a:pt x="10821" y="31338"/>
                      <a:pt x="12037" y="31976"/>
                      <a:pt x="13253" y="32524"/>
                    </a:cubicBezTo>
                    <a:cubicBezTo>
                      <a:pt x="9423" y="30791"/>
                      <a:pt x="7082" y="26718"/>
                      <a:pt x="5988" y="21733"/>
                    </a:cubicBezTo>
                    <a:cubicBezTo>
                      <a:pt x="5107" y="17569"/>
                      <a:pt x="5076" y="517"/>
                      <a:pt x="9970" y="0"/>
                    </a:cubicBezTo>
                    <a:lnTo>
                      <a:pt x="9970" y="0"/>
                    </a:lnTo>
                    <a:cubicBezTo>
                      <a:pt x="9301" y="46"/>
                      <a:pt x="8640" y="69"/>
                      <a:pt x="7979" y="69"/>
                    </a:cubicBezTo>
                    <a:cubicBezTo>
                      <a:pt x="7318" y="69"/>
                      <a:pt x="6657" y="46"/>
                      <a:pt x="5988" y="0"/>
                    </a:cubicBezTo>
                    <a:close/>
                  </a:path>
                </a:pathLst>
              </a:custGeom>
              <a:solidFill>
                <a:srgbClr val="9F70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7"/>
              <p:cNvSpPr/>
              <p:nvPr/>
            </p:nvSpPr>
            <p:spPr>
              <a:xfrm>
                <a:off x="4420276" y="2672917"/>
                <a:ext cx="708879" cy="135921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8515" extrusionOk="0">
                    <a:moveTo>
                      <a:pt x="10366" y="1"/>
                    </a:moveTo>
                    <a:cubicBezTo>
                      <a:pt x="10366" y="1"/>
                      <a:pt x="7144" y="3314"/>
                      <a:pt x="1" y="3800"/>
                    </a:cubicBezTo>
                    <a:cubicBezTo>
                      <a:pt x="1282" y="4607"/>
                      <a:pt x="2766" y="5025"/>
                      <a:pt x="4267" y="5025"/>
                    </a:cubicBezTo>
                    <a:cubicBezTo>
                      <a:pt x="4689" y="5025"/>
                      <a:pt x="5112" y="4992"/>
                      <a:pt x="5533" y="4925"/>
                    </a:cubicBezTo>
                    <a:cubicBezTo>
                      <a:pt x="10031" y="4317"/>
                      <a:pt x="11247" y="3527"/>
                      <a:pt x="11247" y="3527"/>
                    </a:cubicBezTo>
                    <a:cubicBezTo>
                      <a:pt x="11247" y="3527"/>
                      <a:pt x="13301" y="8299"/>
                      <a:pt x="21293" y="8299"/>
                    </a:cubicBezTo>
                    <a:cubicBezTo>
                      <a:pt x="21318" y="8299"/>
                      <a:pt x="21343" y="8299"/>
                      <a:pt x="21369" y="8299"/>
                    </a:cubicBezTo>
                    <a:cubicBezTo>
                      <a:pt x="29454" y="8238"/>
                      <a:pt x="32676" y="4925"/>
                      <a:pt x="32676" y="4925"/>
                    </a:cubicBezTo>
                    <a:cubicBezTo>
                      <a:pt x="32676" y="4925"/>
                      <a:pt x="39149" y="8515"/>
                      <a:pt x="44163" y="8515"/>
                    </a:cubicBezTo>
                    <a:cubicBezTo>
                      <a:pt x="44246" y="8515"/>
                      <a:pt x="44327" y="8514"/>
                      <a:pt x="44409" y="8512"/>
                    </a:cubicBezTo>
                    <a:cubicBezTo>
                      <a:pt x="43436" y="6536"/>
                      <a:pt x="41977" y="5107"/>
                      <a:pt x="39819" y="4864"/>
                    </a:cubicBezTo>
                    <a:cubicBezTo>
                      <a:pt x="32554" y="3952"/>
                      <a:pt x="31794" y="2037"/>
                      <a:pt x="32554" y="1"/>
                    </a:cubicBezTo>
                    <a:lnTo>
                      <a:pt x="32554" y="1"/>
                    </a:lnTo>
                    <a:cubicBezTo>
                      <a:pt x="32554" y="2"/>
                      <a:pt x="30335" y="5020"/>
                      <a:pt x="22244" y="5020"/>
                    </a:cubicBezTo>
                    <a:cubicBezTo>
                      <a:pt x="21864" y="5020"/>
                      <a:pt x="21471" y="5009"/>
                      <a:pt x="21065" y="4986"/>
                    </a:cubicBezTo>
                    <a:cubicBezTo>
                      <a:pt x="12037" y="4469"/>
                      <a:pt x="10366" y="1"/>
                      <a:pt x="10366" y="1"/>
                    </a:cubicBezTo>
                    <a:close/>
                  </a:path>
                </a:pathLst>
              </a:custGeom>
              <a:solidFill>
                <a:srgbClr val="9F70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7"/>
              <p:cNvSpPr/>
              <p:nvPr/>
            </p:nvSpPr>
            <p:spPr>
              <a:xfrm>
                <a:off x="5276153" y="3012072"/>
                <a:ext cx="198941" cy="248313"/>
              </a:xfrm>
              <a:custGeom>
                <a:avLst/>
                <a:gdLst/>
                <a:ahLst/>
                <a:cxnLst/>
                <a:rect l="l" t="t" r="r" b="b"/>
                <a:pathLst>
                  <a:path w="12463" h="15556" extrusionOk="0">
                    <a:moveTo>
                      <a:pt x="8785" y="0"/>
                    </a:moveTo>
                    <a:cubicBezTo>
                      <a:pt x="9484" y="1064"/>
                      <a:pt x="10305" y="3769"/>
                      <a:pt x="9879" y="5563"/>
                    </a:cubicBezTo>
                    <a:cubicBezTo>
                      <a:pt x="8876" y="9757"/>
                      <a:pt x="6049" y="14408"/>
                      <a:pt x="1" y="15533"/>
                    </a:cubicBezTo>
                    <a:cubicBezTo>
                      <a:pt x="215" y="15547"/>
                      <a:pt x="435" y="15555"/>
                      <a:pt x="659" y="15555"/>
                    </a:cubicBezTo>
                    <a:cubicBezTo>
                      <a:pt x="3195" y="15555"/>
                      <a:pt x="6291" y="14531"/>
                      <a:pt x="9028" y="10760"/>
                    </a:cubicBezTo>
                    <a:cubicBezTo>
                      <a:pt x="12463" y="6110"/>
                      <a:pt x="11460" y="2158"/>
                      <a:pt x="8785" y="0"/>
                    </a:cubicBezTo>
                    <a:close/>
                  </a:path>
                </a:pathLst>
              </a:custGeom>
              <a:solidFill>
                <a:srgbClr val="9F70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7"/>
              <p:cNvSpPr/>
              <p:nvPr/>
            </p:nvSpPr>
            <p:spPr>
              <a:xfrm>
                <a:off x="4907898" y="3236473"/>
                <a:ext cx="296950" cy="137086"/>
              </a:xfrm>
              <a:custGeom>
                <a:avLst/>
                <a:gdLst/>
                <a:ahLst/>
                <a:cxnLst/>
                <a:rect l="l" t="t" r="r" b="b"/>
                <a:pathLst>
                  <a:path w="18603" h="8588" extrusionOk="0">
                    <a:moveTo>
                      <a:pt x="17406" y="0"/>
                    </a:moveTo>
                    <a:cubicBezTo>
                      <a:pt x="16541" y="0"/>
                      <a:pt x="15111" y="152"/>
                      <a:pt x="12827" y="745"/>
                    </a:cubicBezTo>
                    <a:cubicBezTo>
                      <a:pt x="8876" y="1778"/>
                      <a:pt x="3921" y="2234"/>
                      <a:pt x="3131" y="3693"/>
                    </a:cubicBezTo>
                    <a:cubicBezTo>
                      <a:pt x="2736" y="4423"/>
                      <a:pt x="2675" y="6824"/>
                      <a:pt x="0" y="8587"/>
                    </a:cubicBezTo>
                    <a:cubicBezTo>
                      <a:pt x="1186" y="8192"/>
                      <a:pt x="1976" y="7645"/>
                      <a:pt x="2402" y="6794"/>
                    </a:cubicBezTo>
                    <a:cubicBezTo>
                      <a:pt x="3283" y="5000"/>
                      <a:pt x="3678" y="3481"/>
                      <a:pt x="7508" y="2721"/>
                    </a:cubicBezTo>
                    <a:cubicBezTo>
                      <a:pt x="11307" y="1930"/>
                      <a:pt x="18602" y="168"/>
                      <a:pt x="18602" y="168"/>
                    </a:cubicBezTo>
                    <a:cubicBezTo>
                      <a:pt x="18602" y="168"/>
                      <a:pt x="18315" y="0"/>
                      <a:pt x="17406" y="0"/>
                    </a:cubicBezTo>
                    <a:close/>
                  </a:path>
                </a:pathLst>
              </a:custGeom>
              <a:solidFill>
                <a:srgbClr val="9F70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7"/>
              <p:cNvSpPr/>
              <p:nvPr/>
            </p:nvSpPr>
            <p:spPr>
              <a:xfrm>
                <a:off x="4537201" y="3276986"/>
                <a:ext cx="256198" cy="44647"/>
              </a:xfrm>
              <a:custGeom>
                <a:avLst/>
                <a:gdLst/>
                <a:ahLst/>
                <a:cxnLst/>
                <a:rect l="l" t="t" r="r" b="b"/>
                <a:pathLst>
                  <a:path w="16050" h="279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5989" y="1885"/>
                      <a:pt x="11187" y="1885"/>
                      <a:pt x="12889" y="2797"/>
                    </a:cubicBezTo>
                    <a:cubicBezTo>
                      <a:pt x="13345" y="2614"/>
                      <a:pt x="13831" y="2462"/>
                      <a:pt x="14317" y="2371"/>
                    </a:cubicBezTo>
                    <a:cubicBezTo>
                      <a:pt x="14743" y="2067"/>
                      <a:pt x="15320" y="1915"/>
                      <a:pt x="15746" y="1581"/>
                    </a:cubicBezTo>
                    <a:cubicBezTo>
                      <a:pt x="15837" y="1490"/>
                      <a:pt x="15959" y="1368"/>
                      <a:pt x="16050" y="1277"/>
                    </a:cubicBezTo>
                    <a:lnTo>
                      <a:pt x="16050" y="1277"/>
                    </a:lnTo>
                    <a:cubicBezTo>
                      <a:pt x="15512" y="1303"/>
                      <a:pt x="14948" y="1314"/>
                      <a:pt x="14365" y="1314"/>
                    </a:cubicBezTo>
                    <a:cubicBezTo>
                      <a:pt x="9408" y="1314"/>
                      <a:pt x="3074" y="463"/>
                      <a:pt x="1" y="0"/>
                    </a:cubicBezTo>
                    <a:close/>
                  </a:path>
                </a:pathLst>
              </a:custGeom>
              <a:solidFill>
                <a:srgbClr val="9F70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7"/>
              <p:cNvSpPr/>
              <p:nvPr/>
            </p:nvSpPr>
            <p:spPr>
              <a:xfrm>
                <a:off x="5235002" y="3071517"/>
                <a:ext cx="162291" cy="121395"/>
              </a:xfrm>
              <a:custGeom>
                <a:avLst/>
                <a:gdLst/>
                <a:ahLst/>
                <a:cxnLst/>
                <a:rect l="l" t="t" r="r" b="b"/>
                <a:pathLst>
                  <a:path w="10167" h="7605" extrusionOk="0">
                    <a:moveTo>
                      <a:pt x="5989" y="1"/>
                    </a:moveTo>
                    <a:cubicBezTo>
                      <a:pt x="3234" y="1"/>
                      <a:pt x="1" y="1940"/>
                      <a:pt x="1424" y="4635"/>
                    </a:cubicBezTo>
                    <a:cubicBezTo>
                      <a:pt x="1543" y="4789"/>
                      <a:pt x="1721" y="4866"/>
                      <a:pt x="1902" y="4866"/>
                    </a:cubicBezTo>
                    <a:cubicBezTo>
                      <a:pt x="2042" y="4866"/>
                      <a:pt x="2185" y="4819"/>
                      <a:pt x="2305" y="4726"/>
                    </a:cubicBezTo>
                    <a:cubicBezTo>
                      <a:pt x="2667" y="4364"/>
                      <a:pt x="2963" y="4024"/>
                      <a:pt x="3455" y="4024"/>
                    </a:cubicBezTo>
                    <a:cubicBezTo>
                      <a:pt x="3541" y="4024"/>
                      <a:pt x="3634" y="4035"/>
                      <a:pt x="3734" y="4058"/>
                    </a:cubicBezTo>
                    <a:cubicBezTo>
                      <a:pt x="3813" y="4041"/>
                      <a:pt x="3884" y="4032"/>
                      <a:pt x="3948" y="4032"/>
                    </a:cubicBezTo>
                    <a:cubicBezTo>
                      <a:pt x="4231" y="4032"/>
                      <a:pt x="4372" y="4197"/>
                      <a:pt x="4372" y="4544"/>
                    </a:cubicBezTo>
                    <a:cubicBezTo>
                      <a:pt x="4554" y="4878"/>
                      <a:pt x="4585" y="5273"/>
                      <a:pt x="4463" y="5608"/>
                    </a:cubicBezTo>
                    <a:cubicBezTo>
                      <a:pt x="4167" y="6497"/>
                      <a:pt x="3546" y="6531"/>
                      <a:pt x="2882" y="6531"/>
                    </a:cubicBezTo>
                    <a:cubicBezTo>
                      <a:pt x="2826" y="6531"/>
                      <a:pt x="2771" y="6531"/>
                      <a:pt x="2715" y="6531"/>
                    </a:cubicBezTo>
                    <a:cubicBezTo>
                      <a:pt x="2548" y="6531"/>
                      <a:pt x="2379" y="6533"/>
                      <a:pt x="2214" y="6550"/>
                    </a:cubicBezTo>
                    <a:cubicBezTo>
                      <a:pt x="2031" y="6550"/>
                      <a:pt x="1788" y="6702"/>
                      <a:pt x="1880" y="6915"/>
                    </a:cubicBezTo>
                    <a:cubicBezTo>
                      <a:pt x="2055" y="7423"/>
                      <a:pt x="2571" y="7605"/>
                      <a:pt x="3102" y="7605"/>
                    </a:cubicBezTo>
                    <a:cubicBezTo>
                      <a:pt x="3397" y="7605"/>
                      <a:pt x="3697" y="7549"/>
                      <a:pt x="3946" y="7462"/>
                    </a:cubicBezTo>
                    <a:cubicBezTo>
                      <a:pt x="4858" y="7158"/>
                      <a:pt x="5497" y="6307"/>
                      <a:pt x="5557" y="5365"/>
                    </a:cubicBezTo>
                    <a:cubicBezTo>
                      <a:pt x="5618" y="4453"/>
                      <a:pt x="5193" y="3298"/>
                      <a:pt x="4281" y="2994"/>
                    </a:cubicBezTo>
                    <a:cubicBezTo>
                      <a:pt x="4094" y="2947"/>
                      <a:pt x="3908" y="2923"/>
                      <a:pt x="3724" y="2923"/>
                    </a:cubicBezTo>
                    <a:cubicBezTo>
                      <a:pt x="3309" y="2923"/>
                      <a:pt x="2906" y="3045"/>
                      <a:pt x="2548" y="3298"/>
                    </a:cubicBezTo>
                    <a:cubicBezTo>
                      <a:pt x="2883" y="2082"/>
                      <a:pt x="4068" y="1352"/>
                      <a:pt x="5466" y="1170"/>
                    </a:cubicBezTo>
                    <a:cubicBezTo>
                      <a:pt x="5589" y="1157"/>
                      <a:pt x="5708" y="1150"/>
                      <a:pt x="5823" y="1150"/>
                    </a:cubicBezTo>
                    <a:cubicBezTo>
                      <a:pt x="7532" y="1150"/>
                      <a:pt x="8386" y="2590"/>
                      <a:pt x="7959" y="4270"/>
                    </a:cubicBezTo>
                    <a:cubicBezTo>
                      <a:pt x="7869" y="4629"/>
                      <a:pt x="8171" y="4840"/>
                      <a:pt x="8477" y="4840"/>
                    </a:cubicBezTo>
                    <a:cubicBezTo>
                      <a:pt x="8690" y="4840"/>
                      <a:pt x="8905" y="4738"/>
                      <a:pt x="8992" y="4514"/>
                    </a:cubicBezTo>
                    <a:cubicBezTo>
                      <a:pt x="10166" y="1291"/>
                      <a:pt x="8237" y="1"/>
                      <a:pt x="5989" y="1"/>
                    </a:cubicBezTo>
                    <a:close/>
                  </a:path>
                </a:pathLst>
              </a:custGeom>
              <a:solidFill>
                <a:srgbClr val="9F70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7"/>
              <p:cNvSpPr/>
              <p:nvPr/>
            </p:nvSpPr>
            <p:spPr>
              <a:xfrm>
                <a:off x="4806968" y="3067861"/>
                <a:ext cx="235335" cy="201622"/>
              </a:xfrm>
              <a:custGeom>
                <a:avLst/>
                <a:gdLst/>
                <a:ahLst/>
                <a:cxnLst/>
                <a:rect l="l" t="t" r="r" b="b"/>
                <a:pathLst>
                  <a:path w="14743" h="12631" extrusionOk="0">
                    <a:moveTo>
                      <a:pt x="8451" y="1"/>
                    </a:moveTo>
                    <a:cubicBezTo>
                      <a:pt x="2797" y="1"/>
                      <a:pt x="1" y="6809"/>
                      <a:pt x="3983" y="10761"/>
                    </a:cubicBezTo>
                    <a:cubicBezTo>
                      <a:pt x="5265" y="12053"/>
                      <a:pt x="6847" y="12631"/>
                      <a:pt x="8400" y="12631"/>
                    </a:cubicBezTo>
                    <a:cubicBezTo>
                      <a:pt x="11635" y="12631"/>
                      <a:pt x="14743" y="10122"/>
                      <a:pt x="14743" y="6323"/>
                    </a:cubicBezTo>
                    <a:cubicBezTo>
                      <a:pt x="14743" y="2828"/>
                      <a:pt x="11916" y="1"/>
                      <a:pt x="8451" y="1"/>
                    </a:cubicBezTo>
                    <a:close/>
                  </a:path>
                </a:pathLst>
              </a:custGeom>
              <a:solidFill>
                <a:srgbClr val="EA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7"/>
              <p:cNvSpPr/>
              <p:nvPr/>
            </p:nvSpPr>
            <p:spPr>
              <a:xfrm>
                <a:off x="4336824" y="3061604"/>
                <a:ext cx="132473" cy="172698"/>
              </a:xfrm>
              <a:custGeom>
                <a:avLst/>
                <a:gdLst/>
                <a:ahLst/>
                <a:cxnLst/>
                <a:rect l="l" t="t" r="r" b="b"/>
                <a:pathLst>
                  <a:path w="8299" h="10819" extrusionOk="0">
                    <a:moveTo>
                      <a:pt x="2007" y="1"/>
                    </a:moveTo>
                    <a:cubicBezTo>
                      <a:pt x="1347" y="1"/>
                      <a:pt x="672" y="107"/>
                      <a:pt x="1" y="332"/>
                    </a:cubicBezTo>
                    <a:cubicBezTo>
                      <a:pt x="608" y="4527"/>
                      <a:pt x="2128" y="8174"/>
                      <a:pt x="5137" y="10089"/>
                    </a:cubicBezTo>
                    <a:cubicBezTo>
                      <a:pt x="5563" y="10363"/>
                      <a:pt x="5958" y="10606"/>
                      <a:pt x="6384" y="10819"/>
                    </a:cubicBezTo>
                    <a:cubicBezTo>
                      <a:pt x="7599" y="9633"/>
                      <a:pt x="8299" y="8022"/>
                      <a:pt x="8299" y="6320"/>
                    </a:cubicBezTo>
                    <a:cubicBezTo>
                      <a:pt x="8299" y="2715"/>
                      <a:pt x="5352" y="1"/>
                      <a:pt x="2007" y="1"/>
                    </a:cubicBezTo>
                    <a:close/>
                  </a:path>
                </a:pathLst>
              </a:custGeom>
              <a:solidFill>
                <a:srgbClr val="EA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7"/>
              <p:cNvSpPr/>
              <p:nvPr/>
            </p:nvSpPr>
            <p:spPr>
              <a:xfrm>
                <a:off x="4597667" y="3127944"/>
                <a:ext cx="89007" cy="55549"/>
              </a:xfrm>
              <a:custGeom>
                <a:avLst/>
                <a:gdLst/>
                <a:ahLst/>
                <a:cxnLst/>
                <a:rect l="l" t="t" r="r" b="b"/>
                <a:pathLst>
                  <a:path w="5576" h="3480" extrusionOk="0">
                    <a:moveTo>
                      <a:pt x="5112" y="0"/>
                    </a:moveTo>
                    <a:cubicBezTo>
                      <a:pt x="4998" y="0"/>
                      <a:pt x="4885" y="48"/>
                      <a:pt x="4815" y="158"/>
                    </a:cubicBezTo>
                    <a:cubicBezTo>
                      <a:pt x="4389" y="918"/>
                      <a:pt x="3842" y="1586"/>
                      <a:pt x="3174" y="2134"/>
                    </a:cubicBezTo>
                    <a:cubicBezTo>
                      <a:pt x="2873" y="2354"/>
                      <a:pt x="2603" y="2445"/>
                      <a:pt x="2350" y="2445"/>
                    </a:cubicBezTo>
                    <a:cubicBezTo>
                      <a:pt x="1835" y="2445"/>
                      <a:pt x="1393" y="2065"/>
                      <a:pt x="924" y="1617"/>
                    </a:cubicBezTo>
                    <a:cubicBezTo>
                      <a:pt x="845" y="1538"/>
                      <a:pt x="740" y="1504"/>
                      <a:pt x="632" y="1504"/>
                    </a:cubicBezTo>
                    <a:cubicBezTo>
                      <a:pt x="325" y="1504"/>
                      <a:pt x="0" y="1780"/>
                      <a:pt x="225" y="2073"/>
                    </a:cubicBezTo>
                    <a:cubicBezTo>
                      <a:pt x="753" y="2776"/>
                      <a:pt x="1467" y="3479"/>
                      <a:pt x="2351" y="3479"/>
                    </a:cubicBezTo>
                    <a:cubicBezTo>
                      <a:pt x="2537" y="3479"/>
                      <a:pt x="2730" y="3448"/>
                      <a:pt x="2930" y="3380"/>
                    </a:cubicBezTo>
                    <a:cubicBezTo>
                      <a:pt x="3356" y="3197"/>
                      <a:pt x="3751" y="2894"/>
                      <a:pt x="3994" y="2529"/>
                    </a:cubicBezTo>
                    <a:cubicBezTo>
                      <a:pt x="4541" y="1890"/>
                      <a:pt x="5028" y="1191"/>
                      <a:pt x="5453" y="462"/>
                    </a:cubicBezTo>
                    <a:cubicBezTo>
                      <a:pt x="5576" y="197"/>
                      <a:pt x="5342" y="0"/>
                      <a:pt x="5112" y="0"/>
                    </a:cubicBezTo>
                    <a:close/>
                  </a:path>
                </a:pathLst>
              </a:custGeom>
              <a:solidFill>
                <a:srgbClr val="9356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37"/>
              <p:cNvSpPr/>
              <p:nvPr/>
            </p:nvSpPr>
            <p:spPr>
              <a:xfrm>
                <a:off x="4629880" y="3191060"/>
                <a:ext cx="29898" cy="19953"/>
              </a:xfrm>
              <a:custGeom>
                <a:avLst/>
                <a:gdLst/>
                <a:ahLst/>
                <a:cxnLst/>
                <a:rect l="l" t="t" r="r" b="b"/>
                <a:pathLst>
                  <a:path w="1873" h="1250" extrusionOk="0">
                    <a:moveTo>
                      <a:pt x="1523" y="0"/>
                    </a:moveTo>
                    <a:cubicBezTo>
                      <a:pt x="1491" y="0"/>
                      <a:pt x="1450" y="11"/>
                      <a:pt x="1399" y="34"/>
                    </a:cubicBezTo>
                    <a:cubicBezTo>
                      <a:pt x="943" y="247"/>
                      <a:pt x="487" y="398"/>
                      <a:pt x="1" y="550"/>
                    </a:cubicBezTo>
                    <a:cubicBezTo>
                      <a:pt x="1" y="550"/>
                      <a:pt x="639" y="1250"/>
                      <a:pt x="912" y="1250"/>
                    </a:cubicBezTo>
                    <a:cubicBezTo>
                      <a:pt x="1163" y="1250"/>
                      <a:pt x="1872" y="0"/>
                      <a:pt x="1523" y="0"/>
                    </a:cubicBezTo>
                    <a:close/>
                  </a:path>
                </a:pathLst>
              </a:custGeom>
              <a:solidFill>
                <a:srgbClr val="A871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37"/>
              <p:cNvSpPr/>
              <p:nvPr/>
            </p:nvSpPr>
            <p:spPr>
              <a:xfrm>
                <a:off x="4810256" y="2888379"/>
                <a:ext cx="141316" cy="61376"/>
              </a:xfrm>
              <a:custGeom>
                <a:avLst/>
                <a:gdLst/>
                <a:ahLst/>
                <a:cxnLst/>
                <a:rect l="l" t="t" r="r" b="b"/>
                <a:pathLst>
                  <a:path w="8853" h="3845" extrusionOk="0">
                    <a:moveTo>
                      <a:pt x="3179" y="0"/>
                    </a:moveTo>
                    <a:cubicBezTo>
                      <a:pt x="2024" y="0"/>
                      <a:pt x="867" y="313"/>
                      <a:pt x="221" y="1245"/>
                    </a:cubicBezTo>
                    <a:cubicBezTo>
                      <a:pt x="0" y="1547"/>
                      <a:pt x="353" y="1800"/>
                      <a:pt x="648" y="1800"/>
                    </a:cubicBezTo>
                    <a:cubicBezTo>
                      <a:pt x="678" y="1800"/>
                      <a:pt x="708" y="1798"/>
                      <a:pt x="737" y="1792"/>
                    </a:cubicBezTo>
                    <a:cubicBezTo>
                      <a:pt x="1552" y="1681"/>
                      <a:pt x="2345" y="1536"/>
                      <a:pt x="3135" y="1536"/>
                    </a:cubicBezTo>
                    <a:cubicBezTo>
                      <a:pt x="3642" y="1536"/>
                      <a:pt x="4148" y="1595"/>
                      <a:pt x="4658" y="1761"/>
                    </a:cubicBezTo>
                    <a:cubicBezTo>
                      <a:pt x="5874" y="2157"/>
                      <a:pt x="6117" y="3251"/>
                      <a:pt x="7151" y="3768"/>
                    </a:cubicBezTo>
                    <a:cubicBezTo>
                      <a:pt x="7247" y="3820"/>
                      <a:pt x="7353" y="3845"/>
                      <a:pt x="7460" y="3845"/>
                    </a:cubicBezTo>
                    <a:cubicBezTo>
                      <a:pt x="7725" y="3845"/>
                      <a:pt x="7993" y="3693"/>
                      <a:pt x="8123" y="3433"/>
                    </a:cubicBezTo>
                    <a:cubicBezTo>
                      <a:pt x="8853" y="1913"/>
                      <a:pt x="6300" y="606"/>
                      <a:pt x="5145" y="272"/>
                    </a:cubicBezTo>
                    <a:cubicBezTo>
                      <a:pt x="4564" y="113"/>
                      <a:pt x="3872" y="0"/>
                      <a:pt x="31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7"/>
              <p:cNvSpPr/>
              <p:nvPr/>
            </p:nvSpPr>
            <p:spPr>
              <a:xfrm>
                <a:off x="4374480" y="2900478"/>
                <a:ext cx="95296" cy="37432"/>
              </a:xfrm>
              <a:custGeom>
                <a:avLst/>
                <a:gdLst/>
                <a:ahLst/>
                <a:cxnLst/>
                <a:rect l="l" t="t" r="r" b="b"/>
                <a:pathLst>
                  <a:path w="5970" h="2345" extrusionOk="0">
                    <a:moveTo>
                      <a:pt x="3589" y="1"/>
                    </a:moveTo>
                    <a:cubicBezTo>
                      <a:pt x="2300" y="1"/>
                      <a:pt x="984" y="689"/>
                      <a:pt x="225" y="1733"/>
                    </a:cubicBezTo>
                    <a:cubicBezTo>
                      <a:pt x="1" y="2047"/>
                      <a:pt x="339" y="2344"/>
                      <a:pt x="654" y="2344"/>
                    </a:cubicBezTo>
                    <a:cubicBezTo>
                      <a:pt x="766" y="2344"/>
                      <a:pt x="875" y="2307"/>
                      <a:pt x="955" y="2219"/>
                    </a:cubicBezTo>
                    <a:cubicBezTo>
                      <a:pt x="1564" y="1548"/>
                      <a:pt x="2419" y="1190"/>
                      <a:pt x="3282" y="1190"/>
                    </a:cubicBezTo>
                    <a:cubicBezTo>
                      <a:pt x="3709" y="1190"/>
                      <a:pt x="4139" y="1278"/>
                      <a:pt x="4541" y="1459"/>
                    </a:cubicBezTo>
                    <a:cubicBezTo>
                      <a:pt x="4780" y="1562"/>
                      <a:pt x="5113" y="1711"/>
                      <a:pt x="5398" y="1711"/>
                    </a:cubicBezTo>
                    <a:cubicBezTo>
                      <a:pt x="5622" y="1711"/>
                      <a:pt x="5816" y="1619"/>
                      <a:pt x="5909" y="1338"/>
                    </a:cubicBezTo>
                    <a:cubicBezTo>
                      <a:pt x="5970" y="1125"/>
                      <a:pt x="5879" y="943"/>
                      <a:pt x="5757" y="821"/>
                    </a:cubicBezTo>
                    <a:cubicBezTo>
                      <a:pt x="5129" y="250"/>
                      <a:pt x="4364" y="1"/>
                      <a:pt x="35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7"/>
              <p:cNvSpPr/>
              <p:nvPr/>
            </p:nvSpPr>
            <p:spPr>
              <a:xfrm>
                <a:off x="4400387" y="2993141"/>
                <a:ext cx="68910" cy="68431"/>
              </a:xfrm>
              <a:custGeom>
                <a:avLst/>
                <a:gdLst/>
                <a:ahLst/>
                <a:cxnLst/>
                <a:rect l="l" t="t" r="r" b="b"/>
                <a:pathLst>
                  <a:path w="4317" h="4287" extrusionOk="0">
                    <a:moveTo>
                      <a:pt x="2158" y="1"/>
                    </a:moveTo>
                    <a:cubicBezTo>
                      <a:pt x="973" y="1"/>
                      <a:pt x="0" y="943"/>
                      <a:pt x="0" y="2159"/>
                    </a:cubicBezTo>
                    <a:cubicBezTo>
                      <a:pt x="0" y="3344"/>
                      <a:pt x="973" y="4287"/>
                      <a:pt x="2158" y="4287"/>
                    </a:cubicBezTo>
                    <a:cubicBezTo>
                      <a:pt x="3344" y="4287"/>
                      <a:pt x="4317" y="3344"/>
                      <a:pt x="4317" y="2159"/>
                    </a:cubicBezTo>
                    <a:cubicBezTo>
                      <a:pt x="4317" y="943"/>
                      <a:pt x="3344" y="1"/>
                      <a:pt x="2158" y="1"/>
                    </a:cubicBezTo>
                    <a:close/>
                  </a:path>
                </a:pathLst>
              </a:custGeom>
              <a:solidFill>
                <a:srgbClr val="241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37"/>
              <p:cNvSpPr/>
              <p:nvPr/>
            </p:nvSpPr>
            <p:spPr>
              <a:xfrm>
                <a:off x="4402813" y="3005272"/>
                <a:ext cx="2038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89" extrusionOk="0">
                    <a:moveTo>
                      <a:pt x="730" y="1"/>
                    </a:moveTo>
                    <a:cubicBezTo>
                      <a:pt x="244" y="1"/>
                      <a:pt x="0" y="578"/>
                      <a:pt x="335" y="913"/>
                    </a:cubicBezTo>
                    <a:cubicBezTo>
                      <a:pt x="446" y="1034"/>
                      <a:pt x="588" y="1088"/>
                      <a:pt x="728" y="1088"/>
                    </a:cubicBezTo>
                    <a:cubicBezTo>
                      <a:pt x="1007" y="1088"/>
                      <a:pt x="1277" y="872"/>
                      <a:pt x="1277" y="548"/>
                    </a:cubicBezTo>
                    <a:cubicBezTo>
                      <a:pt x="1277" y="244"/>
                      <a:pt x="1034" y="1"/>
                      <a:pt x="7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7"/>
              <p:cNvSpPr/>
              <p:nvPr/>
            </p:nvSpPr>
            <p:spPr>
              <a:xfrm>
                <a:off x="4847736" y="3012072"/>
                <a:ext cx="68910" cy="68910"/>
              </a:xfrm>
              <a:custGeom>
                <a:avLst/>
                <a:gdLst/>
                <a:ahLst/>
                <a:cxnLst/>
                <a:rect l="l" t="t" r="r" b="b"/>
                <a:pathLst>
                  <a:path w="4317" h="4317" extrusionOk="0">
                    <a:moveTo>
                      <a:pt x="2158" y="0"/>
                    </a:moveTo>
                    <a:cubicBezTo>
                      <a:pt x="973" y="0"/>
                      <a:pt x="0" y="973"/>
                      <a:pt x="0" y="2158"/>
                    </a:cubicBezTo>
                    <a:cubicBezTo>
                      <a:pt x="0" y="3344"/>
                      <a:pt x="973" y="4317"/>
                      <a:pt x="2158" y="4317"/>
                    </a:cubicBezTo>
                    <a:cubicBezTo>
                      <a:pt x="3344" y="4317"/>
                      <a:pt x="4316" y="3344"/>
                      <a:pt x="4316" y="2158"/>
                    </a:cubicBezTo>
                    <a:cubicBezTo>
                      <a:pt x="4316" y="973"/>
                      <a:pt x="3344" y="0"/>
                      <a:pt x="2158" y="0"/>
                    </a:cubicBezTo>
                    <a:close/>
                  </a:path>
                </a:pathLst>
              </a:custGeom>
              <a:solidFill>
                <a:srgbClr val="2413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7"/>
              <p:cNvSpPr/>
              <p:nvPr/>
            </p:nvSpPr>
            <p:spPr>
              <a:xfrm>
                <a:off x="4844815" y="3027604"/>
                <a:ext cx="20400" cy="17367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088" extrusionOk="0">
                    <a:moveTo>
                      <a:pt x="730" y="0"/>
                    </a:moveTo>
                    <a:cubicBezTo>
                      <a:pt x="244" y="0"/>
                      <a:pt x="1" y="578"/>
                      <a:pt x="335" y="912"/>
                    </a:cubicBezTo>
                    <a:cubicBezTo>
                      <a:pt x="457" y="1033"/>
                      <a:pt x="602" y="1088"/>
                      <a:pt x="742" y="1088"/>
                    </a:cubicBezTo>
                    <a:cubicBezTo>
                      <a:pt x="1021" y="1088"/>
                      <a:pt x="1277" y="871"/>
                      <a:pt x="1277" y="547"/>
                    </a:cubicBezTo>
                    <a:cubicBezTo>
                      <a:pt x="1277" y="243"/>
                      <a:pt x="1034" y="0"/>
                      <a:pt x="7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37"/>
              <p:cNvSpPr/>
              <p:nvPr/>
            </p:nvSpPr>
            <p:spPr>
              <a:xfrm>
                <a:off x="4549333" y="3052872"/>
                <a:ext cx="68431" cy="70810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4436" extrusionOk="0">
                    <a:moveTo>
                      <a:pt x="2098" y="1"/>
                    </a:moveTo>
                    <a:cubicBezTo>
                      <a:pt x="1585" y="1"/>
                      <a:pt x="1105" y="99"/>
                      <a:pt x="822" y="393"/>
                    </a:cubicBezTo>
                    <a:cubicBezTo>
                      <a:pt x="1" y="1274"/>
                      <a:pt x="4287" y="4435"/>
                      <a:pt x="4287" y="4435"/>
                    </a:cubicBezTo>
                    <a:lnTo>
                      <a:pt x="4287" y="393"/>
                    </a:lnTo>
                    <a:cubicBezTo>
                      <a:pt x="4287" y="393"/>
                      <a:pt x="3125" y="1"/>
                      <a:pt x="2098" y="1"/>
                    </a:cubicBezTo>
                    <a:close/>
                  </a:path>
                </a:pathLst>
              </a:custGeom>
              <a:solidFill>
                <a:srgbClr val="C894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37"/>
              <p:cNvSpPr/>
              <p:nvPr/>
            </p:nvSpPr>
            <p:spPr>
              <a:xfrm>
                <a:off x="4561464" y="3061285"/>
                <a:ext cx="90747" cy="62397"/>
              </a:xfrm>
              <a:custGeom>
                <a:avLst/>
                <a:gdLst/>
                <a:ahLst/>
                <a:cxnLst/>
                <a:rect l="l" t="t" r="r" b="b"/>
                <a:pathLst>
                  <a:path w="5685" h="3909" extrusionOk="0">
                    <a:moveTo>
                      <a:pt x="272" y="1"/>
                    </a:moveTo>
                    <a:cubicBezTo>
                      <a:pt x="180" y="1"/>
                      <a:pt x="90" y="6"/>
                      <a:pt x="1" y="18"/>
                    </a:cubicBezTo>
                    <a:cubicBezTo>
                      <a:pt x="1" y="18"/>
                      <a:pt x="1" y="960"/>
                      <a:pt x="1490" y="2206"/>
                    </a:cubicBezTo>
                    <a:cubicBezTo>
                      <a:pt x="2189" y="2845"/>
                      <a:pt x="2919" y="3392"/>
                      <a:pt x="3739" y="3908"/>
                    </a:cubicBezTo>
                    <a:lnTo>
                      <a:pt x="5685" y="3604"/>
                    </a:lnTo>
                    <a:cubicBezTo>
                      <a:pt x="5685" y="3604"/>
                      <a:pt x="2616" y="1"/>
                      <a:pt x="272" y="1"/>
                    </a:cubicBezTo>
                    <a:close/>
                  </a:path>
                </a:pathLst>
              </a:custGeom>
              <a:solidFill>
                <a:srgbClr val="9F70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37"/>
              <p:cNvSpPr/>
              <p:nvPr/>
            </p:nvSpPr>
            <p:spPr>
              <a:xfrm>
                <a:off x="4617748" y="3019351"/>
                <a:ext cx="17479" cy="42221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2645" extrusionOk="0">
                    <a:moveTo>
                      <a:pt x="1004" y="0"/>
                    </a:moveTo>
                    <a:lnTo>
                      <a:pt x="365" y="517"/>
                    </a:lnTo>
                    <a:lnTo>
                      <a:pt x="1" y="2493"/>
                    </a:lnTo>
                    <a:lnTo>
                      <a:pt x="1095" y="2645"/>
                    </a:lnTo>
                    <a:lnTo>
                      <a:pt x="1004" y="0"/>
                    </a:lnTo>
                    <a:close/>
                  </a:path>
                </a:pathLst>
              </a:custGeom>
              <a:solidFill>
                <a:srgbClr val="9F70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7" name="Google Shape;467;p37"/>
              <p:cNvGrpSpPr/>
              <p:nvPr/>
            </p:nvGrpSpPr>
            <p:grpSpPr>
              <a:xfrm>
                <a:off x="4802335" y="3540176"/>
                <a:ext cx="173079" cy="138389"/>
                <a:chOff x="5915325" y="2877970"/>
                <a:chExt cx="1221444" cy="978014"/>
              </a:xfrm>
            </p:grpSpPr>
            <p:sp>
              <p:nvSpPr>
                <p:cNvPr id="468" name="Google Shape;468;p37"/>
                <p:cNvSpPr/>
                <p:nvPr/>
              </p:nvSpPr>
              <p:spPr>
                <a:xfrm>
                  <a:off x="6074700" y="2877970"/>
                  <a:ext cx="868988" cy="714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19" h="20484" extrusionOk="0">
                      <a:moveTo>
                        <a:pt x="11437" y="1"/>
                      </a:moveTo>
                      <a:cubicBezTo>
                        <a:pt x="11383" y="1"/>
                        <a:pt x="11329" y="1"/>
                        <a:pt x="11275" y="2"/>
                      </a:cubicBezTo>
                      <a:cubicBezTo>
                        <a:pt x="0" y="169"/>
                        <a:pt x="234" y="19216"/>
                        <a:pt x="234" y="19216"/>
                      </a:cubicBezTo>
                      <a:lnTo>
                        <a:pt x="7572" y="19583"/>
                      </a:lnTo>
                      <a:cubicBezTo>
                        <a:pt x="7572" y="19583"/>
                        <a:pt x="8740" y="9442"/>
                        <a:pt x="12576" y="8908"/>
                      </a:cubicBezTo>
                      <a:cubicBezTo>
                        <a:pt x="12668" y="8895"/>
                        <a:pt x="12759" y="8888"/>
                        <a:pt x="12849" y="8888"/>
                      </a:cubicBezTo>
                      <a:cubicBezTo>
                        <a:pt x="16461" y="8888"/>
                        <a:pt x="17446" y="19816"/>
                        <a:pt x="17446" y="19816"/>
                      </a:cubicBezTo>
                      <a:lnTo>
                        <a:pt x="24918" y="20483"/>
                      </a:lnTo>
                      <a:cubicBezTo>
                        <a:pt x="24918" y="20483"/>
                        <a:pt x="22572" y="1"/>
                        <a:pt x="1143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469;p37"/>
                <p:cNvSpPr/>
                <p:nvPr/>
              </p:nvSpPr>
              <p:spPr>
                <a:xfrm>
                  <a:off x="6082825" y="2918525"/>
                  <a:ext cx="860863" cy="9098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6" h="27527" extrusionOk="0">
                      <a:moveTo>
                        <a:pt x="10952" y="1"/>
                      </a:moveTo>
                      <a:cubicBezTo>
                        <a:pt x="2258" y="1"/>
                        <a:pt x="1" y="20092"/>
                        <a:pt x="1" y="20521"/>
                      </a:cubicBezTo>
                      <a:lnTo>
                        <a:pt x="9041" y="27526"/>
                      </a:lnTo>
                      <a:lnTo>
                        <a:pt x="24685" y="19320"/>
                      </a:lnTo>
                      <a:cubicBezTo>
                        <a:pt x="24685" y="19320"/>
                        <a:pt x="20115" y="407"/>
                        <a:pt x="11209" y="7"/>
                      </a:cubicBezTo>
                      <a:cubicBezTo>
                        <a:pt x="11123" y="3"/>
                        <a:pt x="11037" y="1"/>
                        <a:pt x="109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470;p37"/>
                <p:cNvSpPr/>
                <p:nvPr/>
              </p:nvSpPr>
              <p:spPr>
                <a:xfrm>
                  <a:off x="6125858" y="2985544"/>
                  <a:ext cx="780586" cy="768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84" h="22036" extrusionOk="0">
                      <a:moveTo>
                        <a:pt x="9522" y="1"/>
                      </a:moveTo>
                      <a:cubicBezTo>
                        <a:pt x="1449" y="1"/>
                        <a:pt x="1" y="18032"/>
                        <a:pt x="1" y="18032"/>
                      </a:cubicBezTo>
                      <a:lnTo>
                        <a:pt x="14578" y="22035"/>
                      </a:lnTo>
                      <a:lnTo>
                        <a:pt x="22384" y="18032"/>
                      </a:lnTo>
                      <a:cubicBezTo>
                        <a:pt x="22384" y="18032"/>
                        <a:pt x="20582" y="2788"/>
                        <a:pt x="11109" y="219"/>
                      </a:cubicBezTo>
                      <a:cubicBezTo>
                        <a:pt x="10553" y="71"/>
                        <a:pt x="10025" y="1"/>
                        <a:pt x="952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71;p37"/>
                <p:cNvSpPr/>
                <p:nvPr/>
              </p:nvSpPr>
              <p:spPr>
                <a:xfrm>
                  <a:off x="6194522" y="3053052"/>
                  <a:ext cx="639806" cy="654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47" h="18765" extrusionOk="0">
                      <a:moveTo>
                        <a:pt x="8187" y="1"/>
                      </a:moveTo>
                      <a:cubicBezTo>
                        <a:pt x="3194" y="1"/>
                        <a:pt x="0" y="16096"/>
                        <a:pt x="0" y="16096"/>
                      </a:cubicBezTo>
                      <a:lnTo>
                        <a:pt x="9740" y="18765"/>
                      </a:lnTo>
                      <a:lnTo>
                        <a:pt x="18346" y="15462"/>
                      </a:lnTo>
                      <a:cubicBezTo>
                        <a:pt x="18346" y="15462"/>
                        <a:pt x="13910" y="1152"/>
                        <a:pt x="8673" y="51"/>
                      </a:cubicBezTo>
                      <a:cubicBezTo>
                        <a:pt x="8509" y="17"/>
                        <a:pt x="8347" y="1"/>
                        <a:pt x="818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72;p37"/>
                <p:cNvSpPr/>
                <p:nvPr/>
              </p:nvSpPr>
              <p:spPr>
                <a:xfrm>
                  <a:off x="6292235" y="3110936"/>
                  <a:ext cx="483926" cy="5034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7" h="14437" extrusionOk="0">
                      <a:moveTo>
                        <a:pt x="6201" y="1"/>
                      </a:moveTo>
                      <a:cubicBezTo>
                        <a:pt x="2205" y="1"/>
                        <a:pt x="0" y="14436"/>
                        <a:pt x="0" y="14436"/>
                      </a:cubicBezTo>
                      <a:lnTo>
                        <a:pt x="13877" y="13802"/>
                      </a:lnTo>
                      <a:cubicBezTo>
                        <a:pt x="13877" y="13802"/>
                        <a:pt x="11508" y="2294"/>
                        <a:pt x="7005" y="193"/>
                      </a:cubicBezTo>
                      <a:cubicBezTo>
                        <a:pt x="6730" y="62"/>
                        <a:pt x="6461" y="1"/>
                        <a:pt x="620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73;p37"/>
                <p:cNvSpPr/>
                <p:nvPr/>
              </p:nvSpPr>
              <p:spPr>
                <a:xfrm>
                  <a:off x="5915325" y="3305476"/>
                  <a:ext cx="1221444" cy="550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6" h="13227" extrusionOk="0">
                      <a:moveTo>
                        <a:pt x="21248" y="1"/>
                      </a:moveTo>
                      <a:cubicBezTo>
                        <a:pt x="19526" y="1"/>
                        <a:pt x="17764" y="648"/>
                        <a:pt x="16345" y="1652"/>
                      </a:cubicBezTo>
                      <a:cubicBezTo>
                        <a:pt x="14177" y="3186"/>
                        <a:pt x="12609" y="5421"/>
                        <a:pt x="11108" y="7589"/>
                      </a:cubicBezTo>
                      <a:cubicBezTo>
                        <a:pt x="12142" y="5321"/>
                        <a:pt x="9774" y="2586"/>
                        <a:pt x="7272" y="2586"/>
                      </a:cubicBezTo>
                      <a:cubicBezTo>
                        <a:pt x="4770" y="2586"/>
                        <a:pt x="2636" y="4554"/>
                        <a:pt x="1501" y="6789"/>
                      </a:cubicBezTo>
                      <a:cubicBezTo>
                        <a:pt x="401" y="9024"/>
                        <a:pt x="0" y="10825"/>
                        <a:pt x="1034" y="13193"/>
                      </a:cubicBezTo>
                      <a:cubicBezTo>
                        <a:pt x="10174" y="13193"/>
                        <a:pt x="19314" y="13193"/>
                        <a:pt x="28454" y="13227"/>
                      </a:cubicBezTo>
                      <a:cubicBezTo>
                        <a:pt x="30756" y="13227"/>
                        <a:pt x="33624" y="12860"/>
                        <a:pt x="34392" y="10658"/>
                      </a:cubicBezTo>
                      <a:cubicBezTo>
                        <a:pt x="35025" y="8790"/>
                        <a:pt x="33458" y="6756"/>
                        <a:pt x="31556" y="6222"/>
                      </a:cubicBezTo>
                      <a:cubicBezTo>
                        <a:pt x="31104" y="6103"/>
                        <a:pt x="30647" y="6050"/>
                        <a:pt x="30188" y="6050"/>
                      </a:cubicBezTo>
                      <a:cubicBezTo>
                        <a:pt x="28718" y="6050"/>
                        <a:pt x="27241" y="6595"/>
                        <a:pt x="25919" y="7256"/>
                      </a:cubicBezTo>
                      <a:cubicBezTo>
                        <a:pt x="27520" y="5154"/>
                        <a:pt x="26252" y="1752"/>
                        <a:pt x="23884" y="584"/>
                      </a:cubicBezTo>
                      <a:cubicBezTo>
                        <a:pt x="23054" y="181"/>
                        <a:pt x="22157" y="1"/>
                        <a:pt x="2124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74" name="Google Shape;474;p37"/>
            <p:cNvGrpSpPr/>
            <p:nvPr/>
          </p:nvGrpSpPr>
          <p:grpSpPr>
            <a:xfrm>
              <a:off x="7421585" y="1951186"/>
              <a:ext cx="430569" cy="466278"/>
              <a:chOff x="6448532" y="2020644"/>
              <a:chExt cx="638352" cy="691192"/>
            </a:xfrm>
          </p:grpSpPr>
          <p:sp>
            <p:nvSpPr>
              <p:cNvPr id="475" name="Google Shape;475;p37"/>
              <p:cNvSpPr/>
              <p:nvPr/>
            </p:nvSpPr>
            <p:spPr>
              <a:xfrm>
                <a:off x="7004059" y="2188592"/>
                <a:ext cx="82825" cy="82825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4287" extrusionOk="0">
                    <a:moveTo>
                      <a:pt x="2128" y="0"/>
                    </a:moveTo>
                    <a:cubicBezTo>
                      <a:pt x="943" y="0"/>
                      <a:pt x="1" y="973"/>
                      <a:pt x="1" y="2159"/>
                    </a:cubicBezTo>
                    <a:cubicBezTo>
                      <a:pt x="1" y="3344"/>
                      <a:pt x="943" y="4286"/>
                      <a:pt x="2128" y="4286"/>
                    </a:cubicBezTo>
                    <a:cubicBezTo>
                      <a:pt x="3314" y="4286"/>
                      <a:pt x="4286" y="3314"/>
                      <a:pt x="4286" y="2159"/>
                    </a:cubicBezTo>
                    <a:cubicBezTo>
                      <a:pt x="4286" y="973"/>
                      <a:pt x="3314" y="0"/>
                      <a:pt x="21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6" name="Google Shape;476;p37"/>
              <p:cNvGrpSpPr/>
              <p:nvPr/>
            </p:nvGrpSpPr>
            <p:grpSpPr>
              <a:xfrm>
                <a:off x="6448532" y="2020644"/>
                <a:ext cx="638352" cy="691192"/>
                <a:chOff x="6448532" y="2020644"/>
                <a:chExt cx="638352" cy="691192"/>
              </a:xfrm>
            </p:grpSpPr>
            <p:sp>
              <p:nvSpPr>
                <p:cNvPr id="477" name="Google Shape;477;p37"/>
                <p:cNvSpPr/>
                <p:nvPr/>
              </p:nvSpPr>
              <p:spPr>
                <a:xfrm>
                  <a:off x="6448532" y="2074083"/>
                  <a:ext cx="598997" cy="63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04" h="33010" extrusionOk="0">
                      <a:moveTo>
                        <a:pt x="4681" y="0"/>
                      </a:moveTo>
                      <a:lnTo>
                        <a:pt x="0" y="23587"/>
                      </a:lnTo>
                      <a:lnTo>
                        <a:pt x="1976" y="27508"/>
                      </a:lnTo>
                      <a:cubicBezTo>
                        <a:pt x="1976" y="27508"/>
                        <a:pt x="3051" y="27339"/>
                        <a:pt x="4733" y="27339"/>
                      </a:cubicBezTo>
                      <a:cubicBezTo>
                        <a:pt x="8341" y="27339"/>
                        <a:pt x="14740" y="28117"/>
                        <a:pt x="19302" y="33010"/>
                      </a:cubicBezTo>
                      <a:lnTo>
                        <a:pt x="31004" y="8845"/>
                      </a:lnTo>
                      <a:lnTo>
                        <a:pt x="15654" y="15776"/>
                      </a:lnTo>
                      <a:lnTo>
                        <a:pt x="15654" y="15776"/>
                      </a:lnTo>
                      <a:lnTo>
                        <a:pt x="16657" y="1642"/>
                      </a:lnTo>
                      <a:lnTo>
                        <a:pt x="8329" y="12250"/>
                      </a:lnTo>
                      <a:lnTo>
                        <a:pt x="468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37"/>
                <p:cNvSpPr/>
                <p:nvPr/>
              </p:nvSpPr>
              <p:spPr>
                <a:xfrm>
                  <a:off x="6497856" y="2020644"/>
                  <a:ext cx="68142" cy="87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7" h="4530" extrusionOk="0">
                      <a:moveTo>
                        <a:pt x="1763" y="0"/>
                      </a:moveTo>
                      <a:cubicBezTo>
                        <a:pt x="791" y="0"/>
                        <a:pt x="0" y="1003"/>
                        <a:pt x="0" y="2280"/>
                      </a:cubicBezTo>
                      <a:cubicBezTo>
                        <a:pt x="0" y="3526"/>
                        <a:pt x="791" y="4529"/>
                        <a:pt x="1763" y="4529"/>
                      </a:cubicBezTo>
                      <a:cubicBezTo>
                        <a:pt x="2736" y="4529"/>
                        <a:pt x="3526" y="3526"/>
                        <a:pt x="3526" y="2280"/>
                      </a:cubicBezTo>
                      <a:cubicBezTo>
                        <a:pt x="3526" y="1003"/>
                        <a:pt x="2736" y="0"/>
                        <a:pt x="17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37"/>
                <p:cNvSpPr/>
                <p:nvPr/>
              </p:nvSpPr>
              <p:spPr>
                <a:xfrm>
                  <a:off x="6733927" y="2040022"/>
                  <a:ext cx="72836" cy="8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0" h="4287" extrusionOk="0">
                      <a:moveTo>
                        <a:pt x="1885" y="0"/>
                      </a:moveTo>
                      <a:cubicBezTo>
                        <a:pt x="852" y="0"/>
                        <a:pt x="1" y="973"/>
                        <a:pt x="1" y="2158"/>
                      </a:cubicBezTo>
                      <a:cubicBezTo>
                        <a:pt x="1" y="3344"/>
                        <a:pt x="821" y="4286"/>
                        <a:pt x="1885" y="4286"/>
                      </a:cubicBezTo>
                      <a:cubicBezTo>
                        <a:pt x="2919" y="4286"/>
                        <a:pt x="3770" y="3344"/>
                        <a:pt x="3770" y="2158"/>
                      </a:cubicBezTo>
                      <a:cubicBezTo>
                        <a:pt x="3770" y="973"/>
                        <a:pt x="2919" y="0"/>
                        <a:pt x="188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37"/>
                <p:cNvSpPr/>
                <p:nvPr/>
              </p:nvSpPr>
              <p:spPr>
                <a:xfrm>
                  <a:off x="6481415" y="2244389"/>
                  <a:ext cx="566115" cy="467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2" h="24195" extrusionOk="0">
                      <a:moveTo>
                        <a:pt x="29302" y="0"/>
                      </a:moveTo>
                      <a:lnTo>
                        <a:pt x="29302" y="0"/>
                      </a:lnTo>
                      <a:cubicBezTo>
                        <a:pt x="29301" y="1"/>
                        <a:pt x="16453" y="17209"/>
                        <a:pt x="10342" y="17209"/>
                      </a:cubicBezTo>
                      <a:cubicBezTo>
                        <a:pt x="10183" y="17209"/>
                        <a:pt x="10028" y="17197"/>
                        <a:pt x="9879" y="17174"/>
                      </a:cubicBezTo>
                      <a:cubicBezTo>
                        <a:pt x="8887" y="17020"/>
                        <a:pt x="7920" y="16956"/>
                        <a:pt x="6998" y="16956"/>
                      </a:cubicBezTo>
                      <a:cubicBezTo>
                        <a:pt x="3912" y="16956"/>
                        <a:pt x="1335" y="17671"/>
                        <a:pt x="0" y="18116"/>
                      </a:cubicBezTo>
                      <a:lnTo>
                        <a:pt x="274" y="18693"/>
                      </a:lnTo>
                      <a:cubicBezTo>
                        <a:pt x="274" y="18693"/>
                        <a:pt x="1349" y="18524"/>
                        <a:pt x="3031" y="18524"/>
                      </a:cubicBezTo>
                      <a:cubicBezTo>
                        <a:pt x="6639" y="18524"/>
                        <a:pt x="13038" y="19302"/>
                        <a:pt x="17600" y="24195"/>
                      </a:cubicBezTo>
                      <a:lnTo>
                        <a:pt x="29302" y="0"/>
                      </a:lnTo>
                      <a:close/>
                    </a:path>
                  </a:pathLst>
                </a:custGeom>
                <a:solidFill>
                  <a:srgbClr val="FECC3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37"/>
                <p:cNvSpPr/>
                <p:nvPr/>
              </p:nvSpPr>
              <p:spPr>
                <a:xfrm>
                  <a:off x="7020501" y="2189172"/>
                  <a:ext cx="66384" cy="82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6" h="4257" extrusionOk="0">
                      <a:moveTo>
                        <a:pt x="1703" y="1"/>
                      </a:moveTo>
                      <a:lnTo>
                        <a:pt x="1703" y="1"/>
                      </a:lnTo>
                      <a:cubicBezTo>
                        <a:pt x="2220" y="396"/>
                        <a:pt x="2554" y="1034"/>
                        <a:pt x="2554" y="1733"/>
                      </a:cubicBezTo>
                      <a:cubicBezTo>
                        <a:pt x="2554" y="2919"/>
                        <a:pt x="1581" y="3861"/>
                        <a:pt x="396" y="3861"/>
                      </a:cubicBezTo>
                      <a:cubicBezTo>
                        <a:pt x="274" y="3861"/>
                        <a:pt x="122" y="3861"/>
                        <a:pt x="1" y="3831"/>
                      </a:cubicBezTo>
                      <a:lnTo>
                        <a:pt x="1" y="3831"/>
                      </a:lnTo>
                      <a:cubicBezTo>
                        <a:pt x="365" y="4104"/>
                        <a:pt x="791" y="4256"/>
                        <a:pt x="1277" y="4256"/>
                      </a:cubicBezTo>
                      <a:cubicBezTo>
                        <a:pt x="2463" y="4256"/>
                        <a:pt x="3435" y="3314"/>
                        <a:pt x="3435" y="2129"/>
                      </a:cubicBezTo>
                      <a:cubicBezTo>
                        <a:pt x="3435" y="1065"/>
                        <a:pt x="2675" y="214"/>
                        <a:pt x="1703" y="1"/>
                      </a:cubicBezTo>
                      <a:close/>
                    </a:path>
                  </a:pathLst>
                </a:custGeom>
                <a:solidFill>
                  <a:srgbClr val="FECC3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2"/>
          <p:cNvSpPr txBox="1">
            <a:spLocks noGrp="1"/>
          </p:cNvSpPr>
          <p:nvPr>
            <p:ph type="title"/>
          </p:nvPr>
        </p:nvSpPr>
        <p:spPr>
          <a:xfrm>
            <a:off x="104136" y="2110103"/>
            <a:ext cx="2535557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RECOMMEND EQUIPMENT USED</a:t>
            </a:r>
            <a:endParaRPr sz="1600" dirty="0"/>
          </a:p>
        </p:txBody>
      </p:sp>
      <p:sp>
        <p:nvSpPr>
          <p:cNvPr id="579" name="Google Shape;579;p42"/>
          <p:cNvSpPr txBox="1">
            <a:spLocks noGrp="1"/>
          </p:cNvSpPr>
          <p:nvPr>
            <p:ph type="subTitle" idx="1"/>
          </p:nvPr>
        </p:nvSpPr>
        <p:spPr>
          <a:xfrm>
            <a:off x="415964" y="2574355"/>
            <a:ext cx="1911900" cy="6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</a:t>
            </a:r>
            <a:r>
              <a:rPr lang="en" dirty="0"/>
              <a:t>iới thiệu các thiết bị được sử dụng</a:t>
            </a:r>
            <a:endParaRPr dirty="0"/>
          </a:p>
        </p:txBody>
      </p:sp>
      <p:sp>
        <p:nvSpPr>
          <p:cNvPr id="580" name="Google Shape;580;p42"/>
          <p:cNvSpPr txBox="1">
            <a:spLocks noGrp="1"/>
          </p:cNvSpPr>
          <p:nvPr>
            <p:ph type="subTitle" idx="3"/>
          </p:nvPr>
        </p:nvSpPr>
        <p:spPr>
          <a:xfrm>
            <a:off x="2003867" y="3956716"/>
            <a:ext cx="1911900" cy="6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Mô hình triển khai</a:t>
            </a:r>
            <a:endParaRPr dirty="0"/>
          </a:p>
        </p:txBody>
      </p:sp>
      <p:sp>
        <p:nvSpPr>
          <p:cNvPr id="581" name="Google Shape;581;p42"/>
          <p:cNvSpPr txBox="1">
            <a:spLocks noGrp="1"/>
          </p:cNvSpPr>
          <p:nvPr>
            <p:ph type="subTitle" idx="5"/>
          </p:nvPr>
        </p:nvSpPr>
        <p:spPr>
          <a:xfrm>
            <a:off x="4314075" y="2531603"/>
            <a:ext cx="1911900" cy="6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Nguyên lý hoạt động</a:t>
            </a:r>
            <a:endParaRPr dirty="0"/>
          </a:p>
        </p:txBody>
      </p:sp>
      <p:sp>
        <p:nvSpPr>
          <p:cNvPr id="582" name="Google Shape;582;p42"/>
          <p:cNvSpPr txBox="1">
            <a:spLocks noGrp="1"/>
          </p:cNvSpPr>
          <p:nvPr>
            <p:ph type="title" idx="6"/>
          </p:nvPr>
        </p:nvSpPr>
        <p:spPr>
          <a:xfrm>
            <a:off x="755105" y="1198059"/>
            <a:ext cx="1163317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01</a:t>
            </a:r>
            <a:endParaRPr sz="5400" dirty="0"/>
          </a:p>
        </p:txBody>
      </p:sp>
      <p:sp>
        <p:nvSpPr>
          <p:cNvPr id="583" name="Google Shape;583;p42"/>
          <p:cNvSpPr txBox="1">
            <a:spLocks noGrp="1"/>
          </p:cNvSpPr>
          <p:nvPr>
            <p:ph type="title" idx="7"/>
          </p:nvPr>
        </p:nvSpPr>
        <p:spPr>
          <a:xfrm>
            <a:off x="2265228" y="2896612"/>
            <a:ext cx="1389179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02</a:t>
            </a:r>
            <a:endParaRPr sz="5400" dirty="0"/>
          </a:p>
        </p:txBody>
      </p:sp>
      <p:sp>
        <p:nvSpPr>
          <p:cNvPr id="584" name="Google Shape;584;p42"/>
          <p:cNvSpPr txBox="1">
            <a:spLocks noGrp="1"/>
          </p:cNvSpPr>
          <p:nvPr>
            <p:ph type="title" idx="8"/>
          </p:nvPr>
        </p:nvSpPr>
        <p:spPr>
          <a:xfrm>
            <a:off x="4149225" y="1491066"/>
            <a:ext cx="22416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03</a:t>
            </a:r>
            <a:endParaRPr sz="5400" dirty="0"/>
          </a:p>
        </p:txBody>
      </p:sp>
      <p:sp>
        <p:nvSpPr>
          <p:cNvPr id="585" name="Google Shape;585;p42"/>
          <p:cNvSpPr txBox="1">
            <a:spLocks noGrp="1"/>
          </p:cNvSpPr>
          <p:nvPr>
            <p:ph type="title" idx="9"/>
          </p:nvPr>
        </p:nvSpPr>
        <p:spPr>
          <a:xfrm>
            <a:off x="705000" y="341500"/>
            <a:ext cx="7734000" cy="531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586" name="Google Shape;586;p42"/>
          <p:cNvSpPr txBox="1">
            <a:spLocks noGrp="1"/>
          </p:cNvSpPr>
          <p:nvPr>
            <p:ph type="title" idx="2"/>
          </p:nvPr>
        </p:nvSpPr>
        <p:spPr>
          <a:xfrm>
            <a:off x="1839017" y="361017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MODEL DEPLOYMENT</a:t>
            </a:r>
            <a:endParaRPr sz="1600" dirty="0"/>
          </a:p>
        </p:txBody>
      </p:sp>
      <p:sp>
        <p:nvSpPr>
          <p:cNvPr id="587" name="Google Shape;587;p42"/>
          <p:cNvSpPr txBox="1">
            <a:spLocks noGrp="1"/>
          </p:cNvSpPr>
          <p:nvPr>
            <p:ph type="title" idx="4"/>
          </p:nvPr>
        </p:nvSpPr>
        <p:spPr>
          <a:xfrm>
            <a:off x="4149225" y="2179160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PRINCIPLES OF OPERATION</a:t>
            </a:r>
            <a:endParaRPr sz="16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57EF7AF-90DF-4C45-AB4F-E2D440F3EB67}"/>
              </a:ext>
            </a:extLst>
          </p:cNvPr>
          <p:cNvSpPr/>
          <p:nvPr/>
        </p:nvSpPr>
        <p:spPr>
          <a:xfrm>
            <a:off x="879564" y="1134304"/>
            <a:ext cx="914400" cy="914400"/>
          </a:xfrm>
          <a:prstGeom prst="ellipse">
            <a:avLst/>
          </a:prstGeom>
          <a:noFill/>
          <a:ln>
            <a:solidFill>
              <a:srgbClr val="FF77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53F742A-7E54-47D8-BD3C-7F4960EC6ECB}"/>
              </a:ext>
            </a:extLst>
          </p:cNvPr>
          <p:cNvSpPr/>
          <p:nvPr/>
        </p:nvSpPr>
        <p:spPr>
          <a:xfrm>
            <a:off x="2506891" y="2600660"/>
            <a:ext cx="914400" cy="914400"/>
          </a:xfrm>
          <a:prstGeom prst="ellipse">
            <a:avLst/>
          </a:prstGeom>
          <a:noFill/>
          <a:ln>
            <a:solidFill>
              <a:srgbClr val="FF77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12AC801-4A19-4A7B-A88E-E0756A8AF231}"/>
              </a:ext>
            </a:extLst>
          </p:cNvPr>
          <p:cNvSpPr/>
          <p:nvPr/>
        </p:nvSpPr>
        <p:spPr>
          <a:xfrm>
            <a:off x="4812825" y="1198059"/>
            <a:ext cx="914400" cy="914400"/>
          </a:xfrm>
          <a:prstGeom prst="ellipse">
            <a:avLst/>
          </a:prstGeom>
          <a:noFill/>
          <a:ln>
            <a:solidFill>
              <a:srgbClr val="FF77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7D4B86-BDBB-4AC0-9541-CBCE253BC94B}"/>
              </a:ext>
            </a:extLst>
          </p:cNvPr>
          <p:cNvGrpSpPr/>
          <p:nvPr/>
        </p:nvGrpSpPr>
        <p:grpSpPr>
          <a:xfrm>
            <a:off x="6225975" y="2603227"/>
            <a:ext cx="2241600" cy="1004905"/>
            <a:chOff x="6723405" y="2114550"/>
            <a:chExt cx="2241600" cy="100490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81CA308-5FF8-41A5-B60E-EA54B35ED3DB}"/>
                </a:ext>
              </a:extLst>
            </p:cNvPr>
            <p:cNvSpPr/>
            <p:nvPr/>
          </p:nvSpPr>
          <p:spPr>
            <a:xfrm>
              <a:off x="7387005" y="2114550"/>
              <a:ext cx="914400" cy="914400"/>
            </a:xfrm>
            <a:prstGeom prst="ellipse">
              <a:avLst/>
            </a:prstGeom>
            <a:noFill/>
            <a:ln>
              <a:solidFill>
                <a:srgbClr val="FF77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Google Shape;584;p42">
              <a:extLst>
                <a:ext uri="{FF2B5EF4-FFF2-40B4-BE49-F238E27FC236}">
                  <a16:creationId xmlns:a16="http://schemas.microsoft.com/office/drawing/2014/main" id="{190004CC-54F3-4B8C-911D-D23A94AC0117}"/>
                </a:ext>
              </a:extLst>
            </p:cNvPr>
            <p:cNvSpPr txBox="1">
              <a:spLocks/>
            </p:cNvSpPr>
            <p:nvPr/>
          </p:nvSpPr>
          <p:spPr>
            <a:xfrm>
              <a:off x="6723405" y="2421655"/>
              <a:ext cx="22416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78A"/>
                </a:buClr>
                <a:buSzPts val="7200"/>
                <a:buFont typeface="Chau Philomene One"/>
                <a:buNone/>
                <a:defRPr sz="7200" b="0" i="0" u="none" strike="noStrike" cap="none">
                  <a:solidFill>
                    <a:schemeClr val="accent1"/>
                  </a:solidFill>
                  <a:latin typeface="Chau Philomene One"/>
                  <a:ea typeface="Chau Philomene One"/>
                  <a:cs typeface="Chau Philomene One"/>
                  <a:sym typeface="Chau Philomene One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7200"/>
                <a:buFont typeface="Arial"/>
                <a:buNone/>
                <a:defRPr sz="72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7200"/>
                <a:buFont typeface="Arial"/>
                <a:buNone/>
                <a:defRPr sz="72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7200"/>
                <a:buFont typeface="Arial"/>
                <a:buNone/>
                <a:defRPr sz="72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7200"/>
                <a:buFont typeface="Arial"/>
                <a:buNone/>
                <a:defRPr sz="72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7200"/>
                <a:buFont typeface="Arial"/>
                <a:buNone/>
                <a:defRPr sz="72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7200"/>
                <a:buFont typeface="Arial"/>
                <a:buNone/>
                <a:defRPr sz="72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7200"/>
                <a:buFont typeface="Arial"/>
                <a:buNone/>
                <a:defRPr sz="72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7200"/>
                <a:buFont typeface="Arial"/>
                <a:buNone/>
                <a:defRPr sz="72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" sz="5400" dirty="0"/>
                <a:t>04</a:t>
              </a:r>
            </a:p>
          </p:txBody>
        </p:sp>
      </p:grpSp>
      <p:sp>
        <p:nvSpPr>
          <p:cNvPr id="18" name="Google Shape;587;p42">
            <a:extLst>
              <a:ext uri="{FF2B5EF4-FFF2-40B4-BE49-F238E27FC236}">
                <a16:creationId xmlns:a16="http://schemas.microsoft.com/office/drawing/2014/main" id="{34CE3C03-740D-41B0-B04E-9AFCF0715526}"/>
              </a:ext>
            </a:extLst>
          </p:cNvPr>
          <p:cNvSpPr txBox="1">
            <a:spLocks/>
          </p:cNvSpPr>
          <p:nvPr/>
        </p:nvSpPr>
        <p:spPr>
          <a:xfrm>
            <a:off x="6020698" y="3515060"/>
            <a:ext cx="2652153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Font typeface="Chau Philomene One"/>
              <a:buNone/>
              <a:defRPr sz="1800" b="0" i="0" u="none" strike="noStrike" cap="none">
                <a:solidFill>
                  <a:schemeClr val="accent1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/>
              <a:t>IMPLEMENTATION PROGRESS</a:t>
            </a:r>
          </a:p>
        </p:txBody>
      </p:sp>
      <p:sp>
        <p:nvSpPr>
          <p:cNvPr id="20" name="Google Shape;580;p42">
            <a:extLst>
              <a:ext uri="{FF2B5EF4-FFF2-40B4-BE49-F238E27FC236}">
                <a16:creationId xmlns:a16="http://schemas.microsoft.com/office/drawing/2014/main" id="{139AAF64-FE98-4176-B727-4E9986ACE819}"/>
              </a:ext>
            </a:extLst>
          </p:cNvPr>
          <p:cNvSpPr txBox="1">
            <a:spLocks/>
          </p:cNvSpPr>
          <p:nvPr/>
        </p:nvSpPr>
        <p:spPr>
          <a:xfrm>
            <a:off x="6390824" y="3938310"/>
            <a:ext cx="19119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kkitt Regular"/>
              <a:buNone/>
              <a:defRPr sz="1400" b="0" i="0" u="none" strike="noStrike" cap="none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kkitt Regular"/>
              <a:buNone/>
              <a:defRPr sz="1400" b="0" i="0" u="none" strike="noStrike" cap="none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kkitt Regular"/>
              <a:buNone/>
              <a:defRPr sz="1400" b="0" i="0" u="none" strike="noStrike" cap="none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kkitt Regular"/>
              <a:buNone/>
              <a:defRPr sz="1400" b="0" i="0" u="none" strike="noStrike" cap="none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kkitt Regular"/>
              <a:buNone/>
              <a:defRPr sz="1400" b="0" i="0" u="none" strike="noStrike" cap="none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kkitt Regular"/>
              <a:buNone/>
              <a:defRPr sz="1400" b="0" i="0" u="none" strike="noStrike" cap="none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kkitt Regular"/>
              <a:buNone/>
              <a:defRPr sz="1400" b="0" i="0" u="none" strike="noStrike" cap="none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kkitt Regular"/>
              <a:buNone/>
              <a:defRPr sz="1400" b="0" i="0" u="none" strike="noStrike" cap="none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kkitt Regular"/>
              <a:buNone/>
              <a:defRPr sz="1400" b="0" i="0" u="none" strike="noStrike" cap="none">
                <a:solidFill>
                  <a:schemeClr val="dk2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pPr marL="0" indent="0"/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endParaRPr lang="en-US" dirty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"/>
                            </p:stCondLst>
                            <p:childTnLst>
                              <p:par>
                                <p:cTn id="6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8" grpId="0"/>
      <p:bldP spid="579" grpId="0" build="p"/>
      <p:bldP spid="580" grpId="0" build="p"/>
      <p:bldP spid="581" grpId="0" build="p"/>
      <p:bldP spid="582" grpId="0"/>
      <p:bldP spid="583" grpId="0"/>
      <p:bldP spid="584" grpId="0"/>
      <p:bldP spid="586" grpId="0"/>
      <p:bldP spid="587" grpId="0"/>
      <p:bldP spid="2" grpId="0" animBg="1"/>
      <p:bldP spid="13" grpId="0" animBg="1"/>
      <p:bldP spid="15" grpId="0" animBg="1"/>
      <p:bldP spid="18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4"/>
          <p:cNvSpPr txBox="1">
            <a:spLocks noGrp="1"/>
          </p:cNvSpPr>
          <p:nvPr>
            <p:ph type="title"/>
          </p:nvPr>
        </p:nvSpPr>
        <p:spPr>
          <a:xfrm>
            <a:off x="2980100" y="1473075"/>
            <a:ext cx="3339000" cy="232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RECOMMEND EQUIPMENT USED</a:t>
            </a:r>
            <a:endParaRPr dirty="0"/>
          </a:p>
        </p:txBody>
      </p:sp>
      <p:sp>
        <p:nvSpPr>
          <p:cNvPr id="599" name="Google Shape;599;p44"/>
          <p:cNvSpPr txBox="1">
            <a:spLocks noGrp="1"/>
          </p:cNvSpPr>
          <p:nvPr>
            <p:ph type="subTitle" idx="1"/>
          </p:nvPr>
        </p:nvSpPr>
        <p:spPr>
          <a:xfrm>
            <a:off x="2901575" y="3692350"/>
            <a:ext cx="2907600" cy="3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Giới</a:t>
            </a:r>
            <a:r>
              <a:rPr lang="vi-VN" dirty="0"/>
              <a:t> </a:t>
            </a:r>
            <a:r>
              <a:rPr lang="vi-VN" dirty="0" err="1"/>
              <a:t>thiệu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thiết</a:t>
            </a:r>
            <a:r>
              <a:rPr lang="vi-VN" dirty="0"/>
              <a:t> </a:t>
            </a:r>
            <a:r>
              <a:rPr lang="vi-VN" dirty="0" err="1"/>
              <a:t>bị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endParaRPr lang="vi-VN" dirty="0"/>
          </a:p>
        </p:txBody>
      </p:sp>
      <p:sp>
        <p:nvSpPr>
          <p:cNvPr id="600" name="Google Shape;600;p44"/>
          <p:cNvSpPr txBox="1">
            <a:spLocks noGrp="1"/>
          </p:cNvSpPr>
          <p:nvPr>
            <p:ph type="title" idx="2"/>
          </p:nvPr>
        </p:nvSpPr>
        <p:spPr>
          <a:xfrm>
            <a:off x="784850" y="2571754"/>
            <a:ext cx="2241600" cy="123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601" name="Google Shape;601;p44"/>
          <p:cNvGrpSpPr/>
          <p:nvPr/>
        </p:nvGrpSpPr>
        <p:grpSpPr>
          <a:xfrm>
            <a:off x="6261661" y="1922475"/>
            <a:ext cx="2075340" cy="3064410"/>
            <a:chOff x="6261661" y="1922475"/>
            <a:chExt cx="2075340" cy="3064410"/>
          </a:xfrm>
        </p:grpSpPr>
        <p:sp>
          <p:nvSpPr>
            <p:cNvPr id="602" name="Google Shape;602;p44"/>
            <p:cNvSpPr/>
            <p:nvPr/>
          </p:nvSpPr>
          <p:spPr>
            <a:xfrm flipH="1">
              <a:off x="6346758" y="4744522"/>
              <a:ext cx="1852488" cy="242363"/>
            </a:xfrm>
            <a:custGeom>
              <a:avLst/>
              <a:gdLst/>
              <a:ahLst/>
              <a:cxnLst/>
              <a:rect l="l" t="t" r="r" b="b"/>
              <a:pathLst>
                <a:path w="87464" h="11443" extrusionOk="0">
                  <a:moveTo>
                    <a:pt x="43732" y="1"/>
                  </a:moveTo>
                  <a:cubicBezTo>
                    <a:pt x="19582" y="1"/>
                    <a:pt x="1" y="2569"/>
                    <a:pt x="1" y="5738"/>
                  </a:cubicBezTo>
                  <a:cubicBezTo>
                    <a:pt x="1" y="8907"/>
                    <a:pt x="19582" y="11442"/>
                    <a:pt x="43732" y="11442"/>
                  </a:cubicBezTo>
                  <a:cubicBezTo>
                    <a:pt x="67883" y="11442"/>
                    <a:pt x="87463" y="8907"/>
                    <a:pt x="87463" y="5738"/>
                  </a:cubicBezTo>
                  <a:cubicBezTo>
                    <a:pt x="87463" y="2569"/>
                    <a:pt x="67883" y="1"/>
                    <a:pt x="43732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4"/>
            <p:cNvSpPr/>
            <p:nvPr/>
          </p:nvSpPr>
          <p:spPr>
            <a:xfrm flipH="1">
              <a:off x="6297303" y="2436368"/>
              <a:ext cx="885981" cy="1111357"/>
            </a:xfrm>
            <a:custGeom>
              <a:avLst/>
              <a:gdLst/>
              <a:ahLst/>
              <a:cxnLst/>
              <a:rect l="l" t="t" r="r" b="b"/>
              <a:pathLst>
                <a:path w="41831" h="52472" extrusionOk="0">
                  <a:moveTo>
                    <a:pt x="6071" y="29322"/>
                  </a:moveTo>
                  <a:cubicBezTo>
                    <a:pt x="10508" y="23051"/>
                    <a:pt x="30856" y="4637"/>
                    <a:pt x="38194" y="1"/>
                  </a:cubicBezTo>
                  <a:lnTo>
                    <a:pt x="41830" y="9941"/>
                  </a:lnTo>
                  <a:cubicBezTo>
                    <a:pt x="39329" y="15912"/>
                    <a:pt x="25585" y="34826"/>
                    <a:pt x="16412" y="43932"/>
                  </a:cubicBezTo>
                  <a:cubicBezTo>
                    <a:pt x="7873" y="52472"/>
                    <a:pt x="0" y="37961"/>
                    <a:pt x="6071" y="293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4"/>
            <p:cNvSpPr/>
            <p:nvPr/>
          </p:nvSpPr>
          <p:spPr>
            <a:xfrm flipH="1">
              <a:off x="6297303" y="2436368"/>
              <a:ext cx="180178" cy="324308"/>
            </a:xfrm>
            <a:custGeom>
              <a:avLst/>
              <a:gdLst/>
              <a:ahLst/>
              <a:cxnLst/>
              <a:rect l="l" t="t" r="r" b="b"/>
              <a:pathLst>
                <a:path w="8507" h="15312" extrusionOk="0">
                  <a:moveTo>
                    <a:pt x="0" y="3537"/>
                  </a:moveTo>
                  <a:cubicBezTo>
                    <a:pt x="2302" y="7239"/>
                    <a:pt x="4137" y="11175"/>
                    <a:pt x="5538" y="15312"/>
                  </a:cubicBezTo>
                  <a:cubicBezTo>
                    <a:pt x="6638" y="13610"/>
                    <a:pt x="7639" y="11809"/>
                    <a:pt x="8506" y="9941"/>
                  </a:cubicBezTo>
                  <a:lnTo>
                    <a:pt x="4870" y="1"/>
                  </a:lnTo>
                  <a:cubicBezTo>
                    <a:pt x="3603" y="801"/>
                    <a:pt x="1902" y="2036"/>
                    <a:pt x="0" y="35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4"/>
            <p:cNvSpPr/>
            <p:nvPr/>
          </p:nvSpPr>
          <p:spPr>
            <a:xfrm flipH="1">
              <a:off x="7483531" y="3499668"/>
              <a:ext cx="853469" cy="570166"/>
            </a:xfrm>
            <a:custGeom>
              <a:avLst/>
              <a:gdLst/>
              <a:ahLst/>
              <a:cxnLst/>
              <a:rect l="l" t="t" r="r" b="b"/>
              <a:pathLst>
                <a:path w="40296" h="26920" extrusionOk="0">
                  <a:moveTo>
                    <a:pt x="4036" y="0"/>
                  </a:moveTo>
                  <a:cubicBezTo>
                    <a:pt x="8106" y="13010"/>
                    <a:pt x="18513" y="2769"/>
                    <a:pt x="26419" y="3536"/>
                  </a:cubicBezTo>
                  <a:cubicBezTo>
                    <a:pt x="37861" y="4670"/>
                    <a:pt x="40296" y="21482"/>
                    <a:pt x="29655" y="24685"/>
                  </a:cubicBezTo>
                  <a:cubicBezTo>
                    <a:pt x="22249" y="26920"/>
                    <a:pt x="0" y="23117"/>
                    <a:pt x="40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4"/>
            <p:cNvSpPr/>
            <p:nvPr/>
          </p:nvSpPr>
          <p:spPr>
            <a:xfrm flipH="1">
              <a:off x="7499077" y="3499668"/>
              <a:ext cx="763751" cy="551803"/>
            </a:xfrm>
            <a:custGeom>
              <a:avLst/>
              <a:gdLst/>
              <a:ahLst/>
              <a:cxnLst/>
              <a:rect l="l" t="t" r="r" b="b"/>
              <a:pathLst>
                <a:path w="36060" h="26053" extrusionOk="0">
                  <a:moveTo>
                    <a:pt x="534" y="0"/>
                  </a:moveTo>
                  <a:cubicBezTo>
                    <a:pt x="4604" y="13010"/>
                    <a:pt x="15011" y="2769"/>
                    <a:pt x="22917" y="3536"/>
                  </a:cubicBezTo>
                  <a:cubicBezTo>
                    <a:pt x="32958" y="4537"/>
                    <a:pt x="36060" y="17613"/>
                    <a:pt x="29488" y="22950"/>
                  </a:cubicBezTo>
                  <a:cubicBezTo>
                    <a:pt x="24485" y="26052"/>
                    <a:pt x="1" y="18614"/>
                    <a:pt x="5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4"/>
            <p:cNvSpPr/>
            <p:nvPr/>
          </p:nvSpPr>
          <p:spPr>
            <a:xfrm flipH="1">
              <a:off x="7511086" y="3499668"/>
              <a:ext cx="740432" cy="455010"/>
            </a:xfrm>
            <a:custGeom>
              <a:avLst/>
              <a:gdLst/>
              <a:ahLst/>
              <a:cxnLst/>
              <a:rect l="l" t="t" r="r" b="b"/>
              <a:pathLst>
                <a:path w="34959" h="21483" extrusionOk="0">
                  <a:moveTo>
                    <a:pt x="0" y="0"/>
                  </a:moveTo>
                  <a:cubicBezTo>
                    <a:pt x="4070" y="13010"/>
                    <a:pt x="14477" y="2769"/>
                    <a:pt x="22383" y="3536"/>
                  </a:cubicBezTo>
                  <a:cubicBezTo>
                    <a:pt x="31590" y="4470"/>
                    <a:pt x="34959" y="15511"/>
                    <a:pt x="30389" y="21482"/>
                  </a:cubicBezTo>
                  <a:cubicBezTo>
                    <a:pt x="30389" y="17580"/>
                    <a:pt x="27820" y="13543"/>
                    <a:pt x="22850" y="11342"/>
                  </a:cubicBezTo>
                  <a:cubicBezTo>
                    <a:pt x="14944" y="7873"/>
                    <a:pt x="2302" y="1664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4"/>
            <p:cNvSpPr/>
            <p:nvPr/>
          </p:nvSpPr>
          <p:spPr>
            <a:xfrm flipH="1">
              <a:off x="7222128" y="3806990"/>
              <a:ext cx="746786" cy="1065439"/>
            </a:xfrm>
            <a:custGeom>
              <a:avLst/>
              <a:gdLst/>
              <a:ahLst/>
              <a:cxnLst/>
              <a:rect l="l" t="t" r="r" b="b"/>
              <a:pathLst>
                <a:path w="35259" h="50304" extrusionOk="0">
                  <a:moveTo>
                    <a:pt x="15578" y="10275"/>
                  </a:moveTo>
                  <a:cubicBezTo>
                    <a:pt x="10007" y="14878"/>
                    <a:pt x="0" y="37327"/>
                    <a:pt x="1668" y="50303"/>
                  </a:cubicBezTo>
                  <a:lnTo>
                    <a:pt x="13110" y="50303"/>
                  </a:lnTo>
                  <a:cubicBezTo>
                    <a:pt x="10841" y="41397"/>
                    <a:pt x="27220" y="22417"/>
                    <a:pt x="31389" y="10808"/>
                  </a:cubicBezTo>
                  <a:cubicBezTo>
                    <a:pt x="35259" y="1"/>
                    <a:pt x="24118" y="3236"/>
                    <a:pt x="15578" y="102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4"/>
            <p:cNvSpPr/>
            <p:nvPr/>
          </p:nvSpPr>
          <p:spPr>
            <a:xfrm flipH="1">
              <a:off x="6402568" y="3987867"/>
              <a:ext cx="643660" cy="890916"/>
            </a:xfrm>
            <a:custGeom>
              <a:avLst/>
              <a:gdLst/>
              <a:ahLst/>
              <a:cxnLst/>
              <a:rect l="l" t="t" r="r" b="b"/>
              <a:pathLst>
                <a:path w="30390" h="42064" extrusionOk="0">
                  <a:moveTo>
                    <a:pt x="735" y="16545"/>
                  </a:moveTo>
                  <a:cubicBezTo>
                    <a:pt x="2736" y="18814"/>
                    <a:pt x="13010" y="23417"/>
                    <a:pt x="14378" y="24051"/>
                  </a:cubicBezTo>
                  <a:cubicBezTo>
                    <a:pt x="10442" y="28787"/>
                    <a:pt x="6706" y="33924"/>
                    <a:pt x="7539" y="42064"/>
                  </a:cubicBezTo>
                  <a:lnTo>
                    <a:pt x="18981" y="42064"/>
                  </a:lnTo>
                  <a:cubicBezTo>
                    <a:pt x="15879" y="31723"/>
                    <a:pt x="30389" y="25252"/>
                    <a:pt x="26420" y="18914"/>
                  </a:cubicBezTo>
                  <a:cubicBezTo>
                    <a:pt x="24785" y="16345"/>
                    <a:pt x="19882" y="5871"/>
                    <a:pt x="13344" y="867"/>
                  </a:cubicBezTo>
                  <a:cubicBezTo>
                    <a:pt x="9541" y="0"/>
                    <a:pt x="1" y="5738"/>
                    <a:pt x="735" y="165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4"/>
            <p:cNvSpPr/>
            <p:nvPr/>
          </p:nvSpPr>
          <p:spPr>
            <a:xfrm flipH="1">
              <a:off x="6644210" y="4801052"/>
              <a:ext cx="245879" cy="77032"/>
            </a:xfrm>
            <a:custGeom>
              <a:avLst/>
              <a:gdLst/>
              <a:ahLst/>
              <a:cxnLst/>
              <a:rect l="l" t="t" r="r" b="b"/>
              <a:pathLst>
                <a:path w="11609" h="3637" extrusionOk="0">
                  <a:moveTo>
                    <a:pt x="11209" y="0"/>
                  </a:moveTo>
                  <a:cubicBezTo>
                    <a:pt x="7506" y="434"/>
                    <a:pt x="3770" y="434"/>
                    <a:pt x="101" y="0"/>
                  </a:cubicBezTo>
                  <a:cubicBezTo>
                    <a:pt x="1" y="1201"/>
                    <a:pt x="34" y="2435"/>
                    <a:pt x="167" y="3636"/>
                  </a:cubicBezTo>
                  <a:lnTo>
                    <a:pt x="11609" y="3636"/>
                  </a:lnTo>
                  <a:cubicBezTo>
                    <a:pt x="11242" y="2469"/>
                    <a:pt x="11109" y="1235"/>
                    <a:pt x="112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4"/>
            <p:cNvSpPr/>
            <p:nvPr/>
          </p:nvSpPr>
          <p:spPr>
            <a:xfrm flipH="1">
              <a:off x="6261661" y="2231499"/>
              <a:ext cx="1646173" cy="2213501"/>
            </a:xfrm>
            <a:custGeom>
              <a:avLst/>
              <a:gdLst/>
              <a:ahLst/>
              <a:cxnLst/>
              <a:rect l="l" t="t" r="r" b="b"/>
              <a:pathLst>
                <a:path w="77723" h="104509" extrusionOk="0">
                  <a:moveTo>
                    <a:pt x="38327" y="21749"/>
                  </a:moveTo>
                  <a:cubicBezTo>
                    <a:pt x="44999" y="34592"/>
                    <a:pt x="77722" y="98071"/>
                    <a:pt x="38327" y="101507"/>
                  </a:cubicBezTo>
                  <a:cubicBezTo>
                    <a:pt x="3869" y="104509"/>
                    <a:pt x="0" y="80992"/>
                    <a:pt x="15544" y="66348"/>
                  </a:cubicBezTo>
                  <a:cubicBezTo>
                    <a:pt x="26953" y="55607"/>
                    <a:pt x="27019" y="41197"/>
                    <a:pt x="20748" y="33058"/>
                  </a:cubicBezTo>
                  <a:cubicBezTo>
                    <a:pt x="14477" y="24885"/>
                    <a:pt x="2969" y="9341"/>
                    <a:pt x="12576" y="4771"/>
                  </a:cubicBezTo>
                  <a:cubicBezTo>
                    <a:pt x="22650" y="1"/>
                    <a:pt x="33891" y="13143"/>
                    <a:pt x="38327" y="217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4"/>
            <p:cNvSpPr/>
            <p:nvPr/>
          </p:nvSpPr>
          <p:spPr>
            <a:xfrm flipH="1">
              <a:off x="7600106" y="2246257"/>
              <a:ext cx="361034" cy="385921"/>
            </a:xfrm>
            <a:custGeom>
              <a:avLst/>
              <a:gdLst/>
              <a:ahLst/>
              <a:cxnLst/>
              <a:rect l="l" t="t" r="r" b="b"/>
              <a:pathLst>
                <a:path w="17046" h="18221" extrusionOk="0">
                  <a:moveTo>
                    <a:pt x="3554" y="0"/>
                  </a:moveTo>
                  <a:cubicBezTo>
                    <a:pt x="2994" y="0"/>
                    <a:pt x="2501" y="141"/>
                    <a:pt x="2102" y="437"/>
                  </a:cubicBezTo>
                  <a:cubicBezTo>
                    <a:pt x="0" y="1972"/>
                    <a:pt x="1201" y="7109"/>
                    <a:pt x="4770" y="11912"/>
                  </a:cubicBezTo>
                  <a:cubicBezTo>
                    <a:pt x="7623" y="15761"/>
                    <a:pt x="11150" y="18220"/>
                    <a:pt x="13492" y="18220"/>
                  </a:cubicBezTo>
                  <a:cubicBezTo>
                    <a:pt x="14052" y="18220"/>
                    <a:pt x="14545" y="18079"/>
                    <a:pt x="14944" y="17783"/>
                  </a:cubicBezTo>
                  <a:cubicBezTo>
                    <a:pt x="17046" y="16249"/>
                    <a:pt x="15845" y="11112"/>
                    <a:pt x="12276" y="6308"/>
                  </a:cubicBezTo>
                  <a:cubicBezTo>
                    <a:pt x="9423" y="2459"/>
                    <a:pt x="5896" y="0"/>
                    <a:pt x="35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4"/>
            <p:cNvSpPr/>
            <p:nvPr/>
          </p:nvSpPr>
          <p:spPr>
            <a:xfrm flipH="1">
              <a:off x="7176908" y="1987035"/>
              <a:ext cx="226795" cy="467019"/>
            </a:xfrm>
            <a:custGeom>
              <a:avLst/>
              <a:gdLst/>
              <a:ahLst/>
              <a:cxnLst/>
              <a:rect l="l" t="t" r="r" b="b"/>
              <a:pathLst>
                <a:path w="10708" h="22050" extrusionOk="0">
                  <a:moveTo>
                    <a:pt x="4103" y="301"/>
                  </a:moveTo>
                  <a:cubicBezTo>
                    <a:pt x="6671" y="1"/>
                    <a:pt x="9307" y="4570"/>
                    <a:pt x="10007" y="10475"/>
                  </a:cubicBezTo>
                  <a:cubicBezTo>
                    <a:pt x="10708" y="16412"/>
                    <a:pt x="9173" y="21449"/>
                    <a:pt x="6571" y="21749"/>
                  </a:cubicBezTo>
                  <a:cubicBezTo>
                    <a:pt x="4003" y="22050"/>
                    <a:pt x="1368" y="17480"/>
                    <a:pt x="701" y="11575"/>
                  </a:cubicBezTo>
                  <a:cubicBezTo>
                    <a:pt x="0" y="5638"/>
                    <a:pt x="1534" y="601"/>
                    <a:pt x="4103" y="3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4"/>
            <p:cNvSpPr/>
            <p:nvPr/>
          </p:nvSpPr>
          <p:spPr>
            <a:xfrm flipH="1">
              <a:off x="7601504" y="2316977"/>
              <a:ext cx="279809" cy="336317"/>
            </a:xfrm>
            <a:custGeom>
              <a:avLst/>
              <a:gdLst/>
              <a:ahLst/>
              <a:cxnLst/>
              <a:rect l="l" t="t" r="r" b="b"/>
              <a:pathLst>
                <a:path w="13211" h="15879" extrusionOk="0">
                  <a:moveTo>
                    <a:pt x="1602" y="1201"/>
                  </a:moveTo>
                  <a:cubicBezTo>
                    <a:pt x="3236" y="0"/>
                    <a:pt x="6772" y="2035"/>
                    <a:pt x="9541" y="5771"/>
                  </a:cubicBezTo>
                  <a:cubicBezTo>
                    <a:pt x="12276" y="9507"/>
                    <a:pt x="13210" y="13477"/>
                    <a:pt x="11609" y="14678"/>
                  </a:cubicBezTo>
                  <a:cubicBezTo>
                    <a:pt x="10008" y="15878"/>
                    <a:pt x="6472" y="13844"/>
                    <a:pt x="3703" y="10108"/>
                  </a:cubicBezTo>
                  <a:cubicBezTo>
                    <a:pt x="935" y="6372"/>
                    <a:pt x="1" y="2402"/>
                    <a:pt x="1602" y="1201"/>
                  </a:cubicBezTo>
                  <a:close/>
                </a:path>
              </a:pathLst>
            </a:custGeom>
            <a:solidFill>
              <a:srgbClr val="FFDB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4"/>
            <p:cNvSpPr/>
            <p:nvPr/>
          </p:nvSpPr>
          <p:spPr>
            <a:xfrm flipH="1">
              <a:off x="7203045" y="2101491"/>
              <a:ext cx="175942" cy="363173"/>
            </a:xfrm>
            <a:custGeom>
              <a:avLst/>
              <a:gdLst/>
              <a:ahLst/>
              <a:cxnLst/>
              <a:rect l="l" t="t" r="r" b="b"/>
              <a:pathLst>
                <a:path w="8307" h="17147" extrusionOk="0">
                  <a:moveTo>
                    <a:pt x="3203" y="234"/>
                  </a:moveTo>
                  <a:cubicBezTo>
                    <a:pt x="5204" y="0"/>
                    <a:pt x="7239" y="3536"/>
                    <a:pt x="7773" y="8140"/>
                  </a:cubicBezTo>
                  <a:cubicBezTo>
                    <a:pt x="8306" y="12776"/>
                    <a:pt x="7106" y="16679"/>
                    <a:pt x="5104" y="16913"/>
                  </a:cubicBezTo>
                  <a:cubicBezTo>
                    <a:pt x="3103" y="17146"/>
                    <a:pt x="1068" y="13610"/>
                    <a:pt x="534" y="8973"/>
                  </a:cubicBezTo>
                  <a:cubicBezTo>
                    <a:pt x="1" y="4370"/>
                    <a:pt x="1201" y="467"/>
                    <a:pt x="3203" y="234"/>
                  </a:cubicBezTo>
                  <a:close/>
                </a:path>
              </a:pathLst>
            </a:custGeom>
            <a:solidFill>
              <a:srgbClr val="FFDB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4"/>
            <p:cNvSpPr/>
            <p:nvPr/>
          </p:nvSpPr>
          <p:spPr>
            <a:xfrm flipH="1">
              <a:off x="6626546" y="2186275"/>
              <a:ext cx="1148782" cy="1311995"/>
            </a:xfrm>
            <a:custGeom>
              <a:avLst/>
              <a:gdLst/>
              <a:ahLst/>
              <a:cxnLst/>
              <a:rect l="l" t="t" r="r" b="b"/>
              <a:pathLst>
                <a:path w="54239" h="61945" extrusionOk="0">
                  <a:moveTo>
                    <a:pt x="8106" y="6772"/>
                  </a:moveTo>
                  <a:cubicBezTo>
                    <a:pt x="18780" y="0"/>
                    <a:pt x="24451" y="6605"/>
                    <a:pt x="30655" y="16379"/>
                  </a:cubicBezTo>
                  <a:cubicBezTo>
                    <a:pt x="37694" y="27387"/>
                    <a:pt x="54239" y="36993"/>
                    <a:pt x="32890" y="49002"/>
                  </a:cubicBezTo>
                  <a:cubicBezTo>
                    <a:pt x="9941" y="61945"/>
                    <a:pt x="8907" y="36626"/>
                    <a:pt x="6038" y="29488"/>
                  </a:cubicBezTo>
                  <a:cubicBezTo>
                    <a:pt x="2535" y="20815"/>
                    <a:pt x="0" y="11942"/>
                    <a:pt x="8106" y="67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4"/>
            <p:cNvSpPr/>
            <p:nvPr/>
          </p:nvSpPr>
          <p:spPr>
            <a:xfrm flipH="1">
              <a:off x="7410757" y="2851793"/>
              <a:ext cx="136378" cy="89041"/>
            </a:xfrm>
            <a:custGeom>
              <a:avLst/>
              <a:gdLst/>
              <a:ahLst/>
              <a:cxnLst/>
              <a:rect l="l" t="t" r="r" b="b"/>
              <a:pathLst>
                <a:path w="6439" h="4204" fill="none" extrusionOk="0">
                  <a:moveTo>
                    <a:pt x="6438" y="1"/>
                  </a:moveTo>
                  <a:cubicBezTo>
                    <a:pt x="6038" y="2469"/>
                    <a:pt x="3103" y="4204"/>
                    <a:pt x="1" y="2970"/>
                  </a:cubicBezTo>
                </a:path>
              </a:pathLst>
            </a:custGeom>
            <a:noFill/>
            <a:ln w="20025" cap="rnd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4"/>
            <p:cNvSpPr/>
            <p:nvPr/>
          </p:nvSpPr>
          <p:spPr>
            <a:xfrm flipH="1">
              <a:off x="7097060" y="2673754"/>
              <a:ext cx="136378" cy="89041"/>
            </a:xfrm>
            <a:custGeom>
              <a:avLst/>
              <a:gdLst/>
              <a:ahLst/>
              <a:cxnLst/>
              <a:rect l="l" t="t" r="r" b="b"/>
              <a:pathLst>
                <a:path w="6439" h="4204" fill="none" extrusionOk="0">
                  <a:moveTo>
                    <a:pt x="6438" y="1"/>
                  </a:moveTo>
                  <a:cubicBezTo>
                    <a:pt x="6071" y="2469"/>
                    <a:pt x="3102" y="4204"/>
                    <a:pt x="0" y="2970"/>
                  </a:cubicBezTo>
                </a:path>
              </a:pathLst>
            </a:custGeom>
            <a:noFill/>
            <a:ln w="20025" cap="rnd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4"/>
            <p:cNvSpPr/>
            <p:nvPr/>
          </p:nvSpPr>
          <p:spPr>
            <a:xfrm flipH="1">
              <a:off x="6955768" y="2514798"/>
              <a:ext cx="779297" cy="605494"/>
            </a:xfrm>
            <a:custGeom>
              <a:avLst/>
              <a:gdLst/>
              <a:ahLst/>
              <a:cxnLst/>
              <a:rect l="l" t="t" r="r" b="b"/>
              <a:pathLst>
                <a:path w="36794" h="28588" extrusionOk="0">
                  <a:moveTo>
                    <a:pt x="17346" y="10841"/>
                  </a:moveTo>
                  <a:cubicBezTo>
                    <a:pt x="16346" y="11475"/>
                    <a:pt x="11575" y="12843"/>
                    <a:pt x="8507" y="14344"/>
                  </a:cubicBezTo>
                  <a:cubicBezTo>
                    <a:pt x="5471" y="15845"/>
                    <a:pt x="1335" y="18814"/>
                    <a:pt x="734" y="19514"/>
                  </a:cubicBezTo>
                  <a:cubicBezTo>
                    <a:pt x="1" y="20348"/>
                    <a:pt x="1" y="20415"/>
                    <a:pt x="367" y="21115"/>
                  </a:cubicBezTo>
                  <a:cubicBezTo>
                    <a:pt x="734" y="21816"/>
                    <a:pt x="1201" y="22316"/>
                    <a:pt x="1835" y="22183"/>
                  </a:cubicBezTo>
                  <a:cubicBezTo>
                    <a:pt x="2702" y="22016"/>
                    <a:pt x="3270" y="22917"/>
                    <a:pt x="5304" y="25218"/>
                  </a:cubicBezTo>
                  <a:cubicBezTo>
                    <a:pt x="7139" y="27353"/>
                    <a:pt x="9341" y="28588"/>
                    <a:pt x="14044" y="26219"/>
                  </a:cubicBezTo>
                  <a:cubicBezTo>
                    <a:pt x="18681" y="23917"/>
                    <a:pt x="18447" y="20148"/>
                    <a:pt x="18380" y="18947"/>
                  </a:cubicBezTo>
                  <a:cubicBezTo>
                    <a:pt x="18247" y="16812"/>
                    <a:pt x="16646" y="14711"/>
                    <a:pt x="18881" y="13377"/>
                  </a:cubicBezTo>
                  <a:cubicBezTo>
                    <a:pt x="21116" y="12009"/>
                    <a:pt x="22216" y="14377"/>
                    <a:pt x="24051" y="15511"/>
                  </a:cubicBezTo>
                  <a:cubicBezTo>
                    <a:pt x="25085" y="16145"/>
                    <a:pt x="28287" y="18147"/>
                    <a:pt x="32490" y="15178"/>
                  </a:cubicBezTo>
                  <a:cubicBezTo>
                    <a:pt x="36793" y="12109"/>
                    <a:pt x="36727" y="9607"/>
                    <a:pt x="35726" y="6972"/>
                  </a:cubicBezTo>
                  <a:cubicBezTo>
                    <a:pt x="34659" y="4070"/>
                    <a:pt x="34092" y="3169"/>
                    <a:pt x="34692" y="2502"/>
                  </a:cubicBezTo>
                  <a:cubicBezTo>
                    <a:pt x="35092" y="2002"/>
                    <a:pt x="34859" y="1368"/>
                    <a:pt x="34425" y="701"/>
                  </a:cubicBezTo>
                  <a:cubicBezTo>
                    <a:pt x="33958" y="34"/>
                    <a:pt x="33925" y="0"/>
                    <a:pt x="32824" y="234"/>
                  </a:cubicBezTo>
                  <a:cubicBezTo>
                    <a:pt x="31923" y="434"/>
                    <a:pt x="27420" y="2669"/>
                    <a:pt x="24618" y="4670"/>
                  </a:cubicBezTo>
                  <a:cubicBezTo>
                    <a:pt x="22150" y="6438"/>
                    <a:pt x="19648" y="9374"/>
                    <a:pt x="17346" y="10841"/>
                  </a:cubicBezTo>
                  <a:close/>
                </a:path>
              </a:pathLst>
            </a:custGeom>
            <a:solidFill>
              <a:srgbClr val="5D6B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4"/>
            <p:cNvSpPr/>
            <p:nvPr/>
          </p:nvSpPr>
          <p:spPr>
            <a:xfrm flipH="1">
              <a:off x="7108370" y="2579799"/>
              <a:ext cx="327845" cy="244460"/>
            </a:xfrm>
            <a:custGeom>
              <a:avLst/>
              <a:gdLst/>
              <a:ahLst/>
              <a:cxnLst/>
              <a:rect l="l" t="t" r="r" b="b"/>
              <a:pathLst>
                <a:path w="15479" h="11542" extrusionOk="0">
                  <a:moveTo>
                    <a:pt x="3236" y="7772"/>
                  </a:moveTo>
                  <a:cubicBezTo>
                    <a:pt x="2169" y="8273"/>
                    <a:pt x="1101" y="8673"/>
                    <a:pt x="1" y="9040"/>
                  </a:cubicBezTo>
                  <a:cubicBezTo>
                    <a:pt x="968" y="10208"/>
                    <a:pt x="2236" y="11075"/>
                    <a:pt x="3703" y="11542"/>
                  </a:cubicBezTo>
                  <a:cubicBezTo>
                    <a:pt x="3870" y="10975"/>
                    <a:pt x="4270" y="10541"/>
                    <a:pt x="4771" y="10274"/>
                  </a:cubicBezTo>
                  <a:cubicBezTo>
                    <a:pt x="6472" y="9274"/>
                    <a:pt x="7506" y="10374"/>
                    <a:pt x="8740" y="11442"/>
                  </a:cubicBezTo>
                  <a:cubicBezTo>
                    <a:pt x="13410" y="9807"/>
                    <a:pt x="15478" y="4303"/>
                    <a:pt x="13010" y="0"/>
                  </a:cubicBezTo>
                  <a:cubicBezTo>
                    <a:pt x="12109" y="534"/>
                    <a:pt x="11275" y="1068"/>
                    <a:pt x="10541" y="1601"/>
                  </a:cubicBezTo>
                  <a:cubicBezTo>
                    <a:pt x="8040" y="3369"/>
                    <a:pt x="5538" y="6305"/>
                    <a:pt x="3236" y="77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4"/>
            <p:cNvSpPr/>
            <p:nvPr/>
          </p:nvSpPr>
          <p:spPr>
            <a:xfrm flipH="1">
              <a:off x="7454557" y="2797403"/>
              <a:ext cx="280508" cy="240944"/>
            </a:xfrm>
            <a:custGeom>
              <a:avLst/>
              <a:gdLst/>
              <a:ahLst/>
              <a:cxnLst/>
              <a:rect l="l" t="t" r="r" b="b"/>
              <a:pathLst>
                <a:path w="13244" h="11376" extrusionOk="0">
                  <a:moveTo>
                    <a:pt x="10875" y="0"/>
                  </a:moveTo>
                  <a:cubicBezTo>
                    <a:pt x="10041" y="300"/>
                    <a:pt x="9207" y="667"/>
                    <a:pt x="8507" y="1001"/>
                  </a:cubicBezTo>
                  <a:cubicBezTo>
                    <a:pt x="5438" y="2535"/>
                    <a:pt x="1335" y="5471"/>
                    <a:pt x="734" y="6171"/>
                  </a:cubicBezTo>
                  <a:cubicBezTo>
                    <a:pt x="1" y="7005"/>
                    <a:pt x="34" y="7072"/>
                    <a:pt x="401" y="7772"/>
                  </a:cubicBezTo>
                  <a:cubicBezTo>
                    <a:pt x="768" y="8473"/>
                    <a:pt x="1235" y="9007"/>
                    <a:pt x="1869" y="8873"/>
                  </a:cubicBezTo>
                  <a:cubicBezTo>
                    <a:pt x="2669" y="8673"/>
                    <a:pt x="3169" y="9440"/>
                    <a:pt x="4837" y="11375"/>
                  </a:cubicBezTo>
                  <a:cubicBezTo>
                    <a:pt x="10208" y="10608"/>
                    <a:pt x="13243" y="4837"/>
                    <a:pt x="108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4"/>
            <p:cNvSpPr/>
            <p:nvPr/>
          </p:nvSpPr>
          <p:spPr>
            <a:xfrm flipH="1">
              <a:off x="6955768" y="2514798"/>
              <a:ext cx="779297" cy="605494"/>
            </a:xfrm>
            <a:custGeom>
              <a:avLst/>
              <a:gdLst/>
              <a:ahLst/>
              <a:cxnLst/>
              <a:rect l="l" t="t" r="r" b="b"/>
              <a:pathLst>
                <a:path w="36794" h="28588" extrusionOk="0">
                  <a:moveTo>
                    <a:pt x="17346" y="10841"/>
                  </a:moveTo>
                  <a:cubicBezTo>
                    <a:pt x="16346" y="11475"/>
                    <a:pt x="11575" y="12843"/>
                    <a:pt x="8507" y="14344"/>
                  </a:cubicBezTo>
                  <a:cubicBezTo>
                    <a:pt x="5471" y="15845"/>
                    <a:pt x="1335" y="18814"/>
                    <a:pt x="734" y="19514"/>
                  </a:cubicBezTo>
                  <a:cubicBezTo>
                    <a:pt x="1" y="20348"/>
                    <a:pt x="1" y="20415"/>
                    <a:pt x="367" y="21115"/>
                  </a:cubicBezTo>
                  <a:cubicBezTo>
                    <a:pt x="734" y="21816"/>
                    <a:pt x="1201" y="22316"/>
                    <a:pt x="1835" y="22183"/>
                  </a:cubicBezTo>
                  <a:cubicBezTo>
                    <a:pt x="2702" y="22016"/>
                    <a:pt x="3270" y="22917"/>
                    <a:pt x="5304" y="25218"/>
                  </a:cubicBezTo>
                  <a:cubicBezTo>
                    <a:pt x="7139" y="27353"/>
                    <a:pt x="9341" y="28588"/>
                    <a:pt x="14044" y="26219"/>
                  </a:cubicBezTo>
                  <a:cubicBezTo>
                    <a:pt x="18681" y="23917"/>
                    <a:pt x="18447" y="20148"/>
                    <a:pt x="18380" y="18947"/>
                  </a:cubicBezTo>
                  <a:cubicBezTo>
                    <a:pt x="18247" y="16812"/>
                    <a:pt x="16646" y="14711"/>
                    <a:pt x="18881" y="13377"/>
                  </a:cubicBezTo>
                  <a:cubicBezTo>
                    <a:pt x="21116" y="12009"/>
                    <a:pt x="22216" y="14377"/>
                    <a:pt x="24051" y="15511"/>
                  </a:cubicBezTo>
                  <a:cubicBezTo>
                    <a:pt x="25085" y="16145"/>
                    <a:pt x="28287" y="18147"/>
                    <a:pt x="32490" y="15178"/>
                  </a:cubicBezTo>
                  <a:cubicBezTo>
                    <a:pt x="36793" y="12109"/>
                    <a:pt x="36727" y="9607"/>
                    <a:pt x="35726" y="6972"/>
                  </a:cubicBezTo>
                  <a:cubicBezTo>
                    <a:pt x="34659" y="4070"/>
                    <a:pt x="34092" y="3169"/>
                    <a:pt x="34692" y="2502"/>
                  </a:cubicBezTo>
                  <a:cubicBezTo>
                    <a:pt x="35092" y="2002"/>
                    <a:pt x="34859" y="1368"/>
                    <a:pt x="34425" y="701"/>
                  </a:cubicBezTo>
                  <a:cubicBezTo>
                    <a:pt x="33958" y="34"/>
                    <a:pt x="33925" y="0"/>
                    <a:pt x="32824" y="234"/>
                  </a:cubicBezTo>
                  <a:cubicBezTo>
                    <a:pt x="31923" y="434"/>
                    <a:pt x="27420" y="2669"/>
                    <a:pt x="24618" y="4670"/>
                  </a:cubicBezTo>
                  <a:cubicBezTo>
                    <a:pt x="22150" y="6438"/>
                    <a:pt x="19615" y="9374"/>
                    <a:pt x="17313" y="10841"/>
                  </a:cubicBezTo>
                  <a:close/>
                  <a:moveTo>
                    <a:pt x="3570" y="18947"/>
                  </a:moveTo>
                  <a:cubicBezTo>
                    <a:pt x="4404" y="17379"/>
                    <a:pt x="11976" y="12476"/>
                    <a:pt x="15078" y="13744"/>
                  </a:cubicBezTo>
                  <a:cubicBezTo>
                    <a:pt x="17646" y="14778"/>
                    <a:pt x="18147" y="20849"/>
                    <a:pt x="16579" y="23217"/>
                  </a:cubicBezTo>
                  <a:cubicBezTo>
                    <a:pt x="15045" y="25519"/>
                    <a:pt x="10308" y="27553"/>
                    <a:pt x="7806" y="26119"/>
                  </a:cubicBezTo>
                  <a:cubicBezTo>
                    <a:pt x="5404" y="24751"/>
                    <a:pt x="2602" y="20715"/>
                    <a:pt x="3570" y="18947"/>
                  </a:cubicBezTo>
                  <a:close/>
                  <a:moveTo>
                    <a:pt x="31023" y="2502"/>
                  </a:moveTo>
                  <a:cubicBezTo>
                    <a:pt x="33024" y="2502"/>
                    <a:pt x="35259" y="6839"/>
                    <a:pt x="35359" y="9607"/>
                  </a:cubicBezTo>
                  <a:cubicBezTo>
                    <a:pt x="35459" y="12476"/>
                    <a:pt x="31423" y="15678"/>
                    <a:pt x="28688" y="15945"/>
                  </a:cubicBezTo>
                  <a:cubicBezTo>
                    <a:pt x="25852" y="16245"/>
                    <a:pt x="20749" y="12943"/>
                    <a:pt x="21016" y="10174"/>
                  </a:cubicBezTo>
                  <a:cubicBezTo>
                    <a:pt x="21382" y="6839"/>
                    <a:pt x="29255" y="2502"/>
                    <a:pt x="31023" y="25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4"/>
            <p:cNvSpPr/>
            <p:nvPr/>
          </p:nvSpPr>
          <p:spPr>
            <a:xfrm flipH="1">
              <a:off x="7244727" y="2128326"/>
              <a:ext cx="629512" cy="966528"/>
            </a:xfrm>
            <a:custGeom>
              <a:avLst/>
              <a:gdLst/>
              <a:ahLst/>
              <a:cxnLst/>
              <a:rect l="l" t="t" r="r" b="b"/>
              <a:pathLst>
                <a:path w="29722" h="45634" extrusionOk="0">
                  <a:moveTo>
                    <a:pt x="0" y="37628"/>
                  </a:moveTo>
                  <a:cubicBezTo>
                    <a:pt x="13577" y="34993"/>
                    <a:pt x="5204" y="21750"/>
                    <a:pt x="7305" y="12977"/>
                  </a:cubicBezTo>
                  <a:cubicBezTo>
                    <a:pt x="10374" y="268"/>
                    <a:pt x="27420" y="1"/>
                    <a:pt x="28754" y="12477"/>
                  </a:cubicBezTo>
                  <a:cubicBezTo>
                    <a:pt x="29721" y="21149"/>
                    <a:pt x="22183" y="45634"/>
                    <a:pt x="0" y="376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4"/>
            <p:cNvSpPr/>
            <p:nvPr/>
          </p:nvSpPr>
          <p:spPr>
            <a:xfrm flipH="1">
              <a:off x="7242609" y="2133981"/>
              <a:ext cx="631630" cy="862661"/>
            </a:xfrm>
            <a:custGeom>
              <a:avLst/>
              <a:gdLst/>
              <a:ahLst/>
              <a:cxnLst/>
              <a:rect l="l" t="t" r="r" b="b"/>
              <a:pathLst>
                <a:path w="29822" h="40730" extrusionOk="0">
                  <a:moveTo>
                    <a:pt x="0" y="37361"/>
                  </a:moveTo>
                  <a:cubicBezTo>
                    <a:pt x="13577" y="34726"/>
                    <a:pt x="5204" y="21483"/>
                    <a:pt x="7305" y="12710"/>
                  </a:cubicBezTo>
                  <a:cubicBezTo>
                    <a:pt x="10007" y="1535"/>
                    <a:pt x="23450" y="1"/>
                    <a:pt x="27620" y="8207"/>
                  </a:cubicBezTo>
                  <a:cubicBezTo>
                    <a:pt x="29821" y="14311"/>
                    <a:pt x="18313" y="40730"/>
                    <a:pt x="0" y="373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4"/>
            <p:cNvSpPr/>
            <p:nvPr/>
          </p:nvSpPr>
          <p:spPr>
            <a:xfrm flipH="1">
              <a:off x="7315383" y="2141056"/>
              <a:ext cx="558855" cy="784232"/>
            </a:xfrm>
            <a:custGeom>
              <a:avLst/>
              <a:gdLst/>
              <a:ahLst/>
              <a:cxnLst/>
              <a:rect l="l" t="t" r="r" b="b"/>
              <a:pathLst>
                <a:path w="26386" h="37027" extrusionOk="0">
                  <a:moveTo>
                    <a:pt x="0" y="37027"/>
                  </a:moveTo>
                  <a:cubicBezTo>
                    <a:pt x="13577" y="34392"/>
                    <a:pt x="5204" y="21149"/>
                    <a:pt x="7305" y="12376"/>
                  </a:cubicBezTo>
                  <a:cubicBezTo>
                    <a:pt x="9774" y="2135"/>
                    <a:pt x="21282" y="0"/>
                    <a:pt x="26386" y="6038"/>
                  </a:cubicBezTo>
                  <a:cubicBezTo>
                    <a:pt x="22550" y="5438"/>
                    <a:pt x="18113" y="7706"/>
                    <a:pt x="15078" y="13010"/>
                  </a:cubicBezTo>
                  <a:cubicBezTo>
                    <a:pt x="10308" y="21382"/>
                    <a:pt x="16846" y="36927"/>
                    <a:pt x="0" y="3702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4"/>
            <p:cNvSpPr/>
            <p:nvPr/>
          </p:nvSpPr>
          <p:spPr>
            <a:xfrm flipH="1">
              <a:off x="7212237" y="2860985"/>
              <a:ext cx="751022" cy="823097"/>
            </a:xfrm>
            <a:custGeom>
              <a:avLst/>
              <a:gdLst/>
              <a:ahLst/>
              <a:cxnLst/>
              <a:rect l="l" t="t" r="r" b="b"/>
              <a:pathLst>
                <a:path w="35459" h="38862" extrusionOk="0">
                  <a:moveTo>
                    <a:pt x="33591" y="24852"/>
                  </a:moveTo>
                  <a:cubicBezTo>
                    <a:pt x="31389" y="22817"/>
                    <a:pt x="20715" y="19314"/>
                    <a:pt x="19247" y="18814"/>
                  </a:cubicBezTo>
                  <a:cubicBezTo>
                    <a:pt x="22950" y="16279"/>
                    <a:pt x="25318" y="13443"/>
                    <a:pt x="27987" y="10241"/>
                  </a:cubicBezTo>
                  <a:lnTo>
                    <a:pt x="26019" y="0"/>
                  </a:lnTo>
                  <a:cubicBezTo>
                    <a:pt x="19781" y="3903"/>
                    <a:pt x="0" y="17346"/>
                    <a:pt x="4603" y="23217"/>
                  </a:cubicBezTo>
                  <a:cubicBezTo>
                    <a:pt x="6505" y="25652"/>
                    <a:pt x="15511" y="34125"/>
                    <a:pt x="22550" y="38395"/>
                  </a:cubicBezTo>
                  <a:cubicBezTo>
                    <a:pt x="26386" y="38862"/>
                    <a:pt x="35459" y="35526"/>
                    <a:pt x="33591" y="248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4"/>
            <p:cNvSpPr/>
            <p:nvPr/>
          </p:nvSpPr>
          <p:spPr>
            <a:xfrm flipH="1">
              <a:off x="7370494" y="2860985"/>
              <a:ext cx="142732" cy="305945"/>
            </a:xfrm>
            <a:custGeom>
              <a:avLst/>
              <a:gdLst/>
              <a:ahLst/>
              <a:cxnLst/>
              <a:rect l="l" t="t" r="r" b="b"/>
              <a:pathLst>
                <a:path w="6739" h="14445" extrusionOk="0">
                  <a:moveTo>
                    <a:pt x="1" y="3169"/>
                  </a:moveTo>
                  <a:cubicBezTo>
                    <a:pt x="1402" y="6805"/>
                    <a:pt x="2436" y="10575"/>
                    <a:pt x="3070" y="14444"/>
                  </a:cubicBezTo>
                  <a:cubicBezTo>
                    <a:pt x="4337" y="13110"/>
                    <a:pt x="5505" y="11709"/>
                    <a:pt x="6739" y="10241"/>
                  </a:cubicBezTo>
                  <a:lnTo>
                    <a:pt x="4771" y="0"/>
                  </a:lnTo>
                  <a:cubicBezTo>
                    <a:pt x="3603" y="734"/>
                    <a:pt x="1935" y="1835"/>
                    <a:pt x="1" y="31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4"/>
            <p:cNvSpPr/>
            <p:nvPr/>
          </p:nvSpPr>
          <p:spPr>
            <a:xfrm flipH="1">
              <a:off x="7555586" y="3242500"/>
              <a:ext cx="221860" cy="91159"/>
            </a:xfrm>
            <a:custGeom>
              <a:avLst/>
              <a:gdLst/>
              <a:ahLst/>
              <a:cxnLst/>
              <a:rect l="l" t="t" r="r" b="b"/>
              <a:pathLst>
                <a:path w="10475" h="4304" extrusionOk="0">
                  <a:moveTo>
                    <a:pt x="10474" y="801"/>
                  </a:moveTo>
                  <a:cubicBezTo>
                    <a:pt x="8406" y="1168"/>
                    <a:pt x="3236" y="1501"/>
                    <a:pt x="1635" y="768"/>
                  </a:cubicBezTo>
                  <a:cubicBezTo>
                    <a:pt x="0" y="0"/>
                    <a:pt x="6271" y="4303"/>
                    <a:pt x="10474" y="80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4"/>
            <p:cNvSpPr/>
            <p:nvPr/>
          </p:nvSpPr>
          <p:spPr>
            <a:xfrm flipH="1">
              <a:off x="6687996" y="3789637"/>
              <a:ext cx="1219829" cy="655024"/>
            </a:xfrm>
            <a:custGeom>
              <a:avLst/>
              <a:gdLst/>
              <a:ahLst/>
              <a:cxnLst/>
              <a:rect l="l" t="t" r="r" b="b"/>
              <a:pathLst>
                <a:path w="56842" h="30523" extrusionOk="0">
                  <a:moveTo>
                    <a:pt x="56841" y="9240"/>
                  </a:moveTo>
                  <a:cubicBezTo>
                    <a:pt x="55407" y="18280"/>
                    <a:pt x="50203" y="27186"/>
                    <a:pt x="38261" y="27754"/>
                  </a:cubicBezTo>
                  <a:cubicBezTo>
                    <a:pt x="13677" y="29021"/>
                    <a:pt x="1" y="18580"/>
                    <a:pt x="9407" y="0"/>
                  </a:cubicBezTo>
                  <a:cubicBezTo>
                    <a:pt x="6906" y="26619"/>
                    <a:pt x="51137" y="30522"/>
                    <a:pt x="56841" y="924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4"/>
            <p:cNvSpPr/>
            <p:nvPr/>
          </p:nvSpPr>
          <p:spPr>
            <a:xfrm flipH="1">
              <a:off x="7691244" y="4791860"/>
              <a:ext cx="245879" cy="80569"/>
            </a:xfrm>
            <a:custGeom>
              <a:avLst/>
              <a:gdLst/>
              <a:ahLst/>
              <a:cxnLst/>
              <a:rect l="l" t="t" r="r" b="b"/>
              <a:pathLst>
                <a:path w="11609" h="3804" extrusionOk="0">
                  <a:moveTo>
                    <a:pt x="11575" y="1"/>
                  </a:moveTo>
                  <a:cubicBezTo>
                    <a:pt x="7739" y="568"/>
                    <a:pt x="3836" y="634"/>
                    <a:pt x="0" y="201"/>
                  </a:cubicBezTo>
                  <a:cubicBezTo>
                    <a:pt x="0" y="1268"/>
                    <a:pt x="67" y="2636"/>
                    <a:pt x="167" y="3803"/>
                  </a:cubicBezTo>
                  <a:lnTo>
                    <a:pt x="11609" y="3803"/>
                  </a:lnTo>
                  <a:cubicBezTo>
                    <a:pt x="11409" y="2536"/>
                    <a:pt x="11409" y="1235"/>
                    <a:pt x="115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4"/>
            <p:cNvSpPr/>
            <p:nvPr/>
          </p:nvSpPr>
          <p:spPr>
            <a:xfrm flipH="1">
              <a:off x="7225056" y="4930446"/>
              <a:ext cx="33930" cy="26157"/>
            </a:xfrm>
            <a:custGeom>
              <a:avLst/>
              <a:gdLst/>
              <a:ahLst/>
              <a:cxnLst/>
              <a:rect l="l" t="t" r="r" b="b"/>
              <a:pathLst>
                <a:path w="1602" h="1235" extrusionOk="0">
                  <a:moveTo>
                    <a:pt x="901" y="801"/>
                  </a:moveTo>
                  <a:lnTo>
                    <a:pt x="868" y="701"/>
                  </a:lnTo>
                  <a:cubicBezTo>
                    <a:pt x="1268" y="601"/>
                    <a:pt x="534" y="0"/>
                    <a:pt x="534" y="434"/>
                  </a:cubicBezTo>
                  <a:cubicBezTo>
                    <a:pt x="534" y="567"/>
                    <a:pt x="634" y="667"/>
                    <a:pt x="735" y="701"/>
                  </a:cubicBezTo>
                  <a:lnTo>
                    <a:pt x="768" y="801"/>
                  </a:lnTo>
                  <a:cubicBezTo>
                    <a:pt x="501" y="834"/>
                    <a:pt x="268" y="934"/>
                    <a:pt x="1" y="1034"/>
                  </a:cubicBezTo>
                  <a:lnTo>
                    <a:pt x="67" y="1234"/>
                  </a:lnTo>
                  <a:cubicBezTo>
                    <a:pt x="301" y="1134"/>
                    <a:pt x="534" y="1101"/>
                    <a:pt x="768" y="1068"/>
                  </a:cubicBezTo>
                  <a:cubicBezTo>
                    <a:pt x="901" y="1034"/>
                    <a:pt x="1068" y="1034"/>
                    <a:pt x="1235" y="1034"/>
                  </a:cubicBezTo>
                  <a:cubicBezTo>
                    <a:pt x="1335" y="1034"/>
                    <a:pt x="1468" y="1034"/>
                    <a:pt x="1568" y="1068"/>
                  </a:cubicBezTo>
                  <a:lnTo>
                    <a:pt x="1602" y="868"/>
                  </a:lnTo>
                  <a:cubicBezTo>
                    <a:pt x="1368" y="801"/>
                    <a:pt x="1135" y="767"/>
                    <a:pt x="901" y="8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4"/>
            <p:cNvSpPr/>
            <p:nvPr/>
          </p:nvSpPr>
          <p:spPr>
            <a:xfrm flipH="1">
              <a:off x="6668185" y="2781283"/>
              <a:ext cx="887378" cy="681106"/>
            </a:xfrm>
            <a:custGeom>
              <a:avLst/>
              <a:gdLst/>
              <a:ahLst/>
              <a:cxnLst/>
              <a:rect l="l" t="t" r="r" b="b"/>
              <a:pathLst>
                <a:path w="41897" h="32158" extrusionOk="0">
                  <a:moveTo>
                    <a:pt x="10408" y="25586"/>
                  </a:moveTo>
                  <a:cubicBezTo>
                    <a:pt x="19047" y="32157"/>
                    <a:pt x="41897" y="16946"/>
                    <a:pt x="33357" y="6039"/>
                  </a:cubicBezTo>
                  <a:cubicBezTo>
                    <a:pt x="28621" y="1"/>
                    <a:pt x="0" y="17614"/>
                    <a:pt x="10408" y="25586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4"/>
            <p:cNvSpPr/>
            <p:nvPr/>
          </p:nvSpPr>
          <p:spPr>
            <a:xfrm flipH="1">
              <a:off x="6687998" y="2747583"/>
              <a:ext cx="887378" cy="681106"/>
            </a:xfrm>
            <a:custGeom>
              <a:avLst/>
              <a:gdLst/>
              <a:ahLst/>
              <a:cxnLst/>
              <a:rect l="l" t="t" r="r" b="b"/>
              <a:pathLst>
                <a:path w="41897" h="32158" extrusionOk="0">
                  <a:moveTo>
                    <a:pt x="10408" y="25586"/>
                  </a:moveTo>
                  <a:cubicBezTo>
                    <a:pt x="19047" y="32157"/>
                    <a:pt x="41897" y="16946"/>
                    <a:pt x="33357" y="6039"/>
                  </a:cubicBezTo>
                  <a:cubicBezTo>
                    <a:pt x="28621" y="1"/>
                    <a:pt x="0" y="17614"/>
                    <a:pt x="10408" y="25586"/>
                  </a:cubicBezTo>
                  <a:close/>
                </a:path>
              </a:pathLst>
            </a:custGeom>
            <a:solidFill>
              <a:srgbClr val="FFDB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4"/>
            <p:cNvSpPr/>
            <p:nvPr/>
          </p:nvSpPr>
          <p:spPr>
            <a:xfrm rot="2997016">
              <a:off x="7043612" y="2921851"/>
              <a:ext cx="54083" cy="57694"/>
            </a:xfrm>
            <a:prstGeom prst="arc">
              <a:avLst>
                <a:gd name="adj1" fmla="val 8208608"/>
                <a:gd name="adj2" fmla="val 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4"/>
            <p:cNvSpPr/>
            <p:nvPr/>
          </p:nvSpPr>
          <p:spPr>
            <a:xfrm rot="2997016">
              <a:off x="7192687" y="3020251"/>
              <a:ext cx="54083" cy="57694"/>
            </a:xfrm>
            <a:prstGeom prst="arc">
              <a:avLst>
                <a:gd name="adj1" fmla="val 8208608"/>
                <a:gd name="adj2" fmla="val 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6" name="Google Shape;636;p44"/>
            <p:cNvGrpSpPr/>
            <p:nvPr/>
          </p:nvGrpSpPr>
          <p:grpSpPr>
            <a:xfrm rot="2302861">
              <a:off x="7565140" y="1938058"/>
              <a:ext cx="202414" cy="437356"/>
              <a:chOff x="4626019" y="3226755"/>
              <a:chExt cx="114251" cy="246882"/>
            </a:xfrm>
          </p:grpSpPr>
          <p:sp>
            <p:nvSpPr>
              <p:cNvPr id="637" name="Google Shape;637;p44"/>
              <p:cNvSpPr/>
              <p:nvPr/>
            </p:nvSpPr>
            <p:spPr>
              <a:xfrm>
                <a:off x="4645509" y="3447572"/>
                <a:ext cx="76898" cy="26065"/>
              </a:xfrm>
              <a:custGeom>
                <a:avLst/>
                <a:gdLst/>
                <a:ahLst/>
                <a:cxnLst/>
                <a:rect l="l" t="t" r="r" b="b"/>
                <a:pathLst>
                  <a:path w="4738" h="1606" extrusionOk="0">
                    <a:moveTo>
                      <a:pt x="3803" y="0"/>
                    </a:moveTo>
                    <a:cubicBezTo>
                      <a:pt x="2603" y="501"/>
                      <a:pt x="1302" y="801"/>
                      <a:pt x="1" y="868"/>
                    </a:cubicBezTo>
                    <a:cubicBezTo>
                      <a:pt x="1" y="934"/>
                      <a:pt x="1" y="968"/>
                      <a:pt x="1" y="1034"/>
                    </a:cubicBezTo>
                    <a:cubicBezTo>
                      <a:pt x="67" y="1398"/>
                      <a:pt x="836" y="1606"/>
                      <a:pt x="1790" y="1606"/>
                    </a:cubicBezTo>
                    <a:cubicBezTo>
                      <a:pt x="2763" y="1606"/>
                      <a:pt x="3929" y="1389"/>
                      <a:pt x="4737" y="901"/>
                    </a:cubicBezTo>
                    <a:cubicBezTo>
                      <a:pt x="4404" y="634"/>
                      <a:pt x="4104" y="301"/>
                      <a:pt x="38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44"/>
              <p:cNvSpPr/>
              <p:nvPr/>
            </p:nvSpPr>
            <p:spPr>
              <a:xfrm>
                <a:off x="4707226" y="3429169"/>
                <a:ext cx="33044" cy="33028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035" extrusionOk="0">
                    <a:moveTo>
                      <a:pt x="1835" y="0"/>
                    </a:moveTo>
                    <a:cubicBezTo>
                      <a:pt x="1268" y="467"/>
                      <a:pt x="668" y="834"/>
                      <a:pt x="0" y="1134"/>
                    </a:cubicBezTo>
                    <a:cubicBezTo>
                      <a:pt x="301" y="1435"/>
                      <a:pt x="601" y="1768"/>
                      <a:pt x="934" y="2035"/>
                    </a:cubicBezTo>
                    <a:cubicBezTo>
                      <a:pt x="1602" y="1635"/>
                      <a:pt x="2035" y="1068"/>
                      <a:pt x="1868" y="267"/>
                    </a:cubicBezTo>
                    <a:cubicBezTo>
                      <a:pt x="1868" y="167"/>
                      <a:pt x="1835" y="100"/>
                      <a:pt x="18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44"/>
              <p:cNvSpPr/>
              <p:nvPr/>
            </p:nvSpPr>
            <p:spPr>
              <a:xfrm>
                <a:off x="4626019" y="3271091"/>
                <a:ext cx="12481" cy="39536"/>
              </a:xfrm>
              <a:custGeom>
                <a:avLst/>
                <a:gdLst/>
                <a:ahLst/>
                <a:cxnLst/>
                <a:rect l="l" t="t" r="r" b="b"/>
                <a:pathLst>
                  <a:path w="769" h="2436" extrusionOk="0">
                    <a:moveTo>
                      <a:pt x="301" y="1"/>
                    </a:moveTo>
                    <a:lnTo>
                      <a:pt x="34" y="68"/>
                    </a:lnTo>
                    <a:cubicBezTo>
                      <a:pt x="1" y="801"/>
                      <a:pt x="34" y="1602"/>
                      <a:pt x="68" y="2436"/>
                    </a:cubicBezTo>
                    <a:cubicBezTo>
                      <a:pt x="301" y="2403"/>
                      <a:pt x="535" y="2369"/>
                      <a:pt x="768" y="2336"/>
                    </a:cubicBezTo>
                    <a:cubicBezTo>
                      <a:pt x="601" y="1569"/>
                      <a:pt x="434" y="768"/>
                      <a:pt x="30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44"/>
              <p:cNvSpPr/>
              <p:nvPr/>
            </p:nvSpPr>
            <p:spPr>
              <a:xfrm>
                <a:off x="4631439" y="3257021"/>
                <a:ext cx="52537" cy="51985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03" extrusionOk="0">
                    <a:moveTo>
                      <a:pt x="2069" y="1"/>
                    </a:moveTo>
                    <a:cubicBezTo>
                      <a:pt x="1435" y="368"/>
                      <a:pt x="734" y="668"/>
                      <a:pt x="0" y="868"/>
                    </a:cubicBezTo>
                    <a:cubicBezTo>
                      <a:pt x="100" y="1635"/>
                      <a:pt x="267" y="2436"/>
                      <a:pt x="434" y="3203"/>
                    </a:cubicBezTo>
                    <a:cubicBezTo>
                      <a:pt x="1401" y="3036"/>
                      <a:pt x="2335" y="2703"/>
                      <a:pt x="3236" y="2236"/>
                    </a:cubicBezTo>
                    <a:cubicBezTo>
                      <a:pt x="2836" y="1402"/>
                      <a:pt x="2435" y="634"/>
                      <a:pt x="20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44"/>
              <p:cNvSpPr/>
              <p:nvPr/>
            </p:nvSpPr>
            <p:spPr>
              <a:xfrm>
                <a:off x="4626571" y="3252152"/>
                <a:ext cx="4350" cy="20044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235" extrusionOk="0">
                    <a:moveTo>
                      <a:pt x="100" y="0"/>
                    </a:moveTo>
                    <a:cubicBezTo>
                      <a:pt x="34" y="367"/>
                      <a:pt x="0" y="801"/>
                      <a:pt x="0" y="1235"/>
                    </a:cubicBezTo>
                    <a:lnTo>
                      <a:pt x="267" y="1168"/>
                    </a:lnTo>
                    <a:cubicBezTo>
                      <a:pt x="200" y="768"/>
                      <a:pt x="134" y="401"/>
                      <a:pt x="1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44"/>
              <p:cNvSpPr/>
              <p:nvPr/>
            </p:nvSpPr>
            <p:spPr>
              <a:xfrm>
                <a:off x="4628194" y="3226755"/>
                <a:ext cx="36826" cy="44357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2733" extrusionOk="0">
                    <a:moveTo>
                      <a:pt x="662" y="1"/>
                    </a:moveTo>
                    <a:cubicBezTo>
                      <a:pt x="548" y="1"/>
                      <a:pt x="449" y="63"/>
                      <a:pt x="367" y="198"/>
                    </a:cubicBezTo>
                    <a:cubicBezTo>
                      <a:pt x="167" y="631"/>
                      <a:pt x="34" y="1098"/>
                      <a:pt x="0" y="1565"/>
                    </a:cubicBezTo>
                    <a:cubicBezTo>
                      <a:pt x="34" y="1966"/>
                      <a:pt x="100" y="2333"/>
                      <a:pt x="167" y="2733"/>
                    </a:cubicBezTo>
                    <a:cubicBezTo>
                      <a:pt x="901" y="2533"/>
                      <a:pt x="1601" y="2233"/>
                      <a:pt x="2269" y="1866"/>
                    </a:cubicBezTo>
                    <a:cubicBezTo>
                      <a:pt x="1621" y="752"/>
                      <a:pt x="1054" y="1"/>
                      <a:pt x="6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44"/>
              <p:cNvSpPr/>
              <p:nvPr/>
            </p:nvSpPr>
            <p:spPr>
              <a:xfrm>
                <a:off x="4627642" y="3308983"/>
                <a:ext cx="22219" cy="43334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2670" extrusionOk="0">
                    <a:moveTo>
                      <a:pt x="668" y="1"/>
                    </a:moveTo>
                    <a:cubicBezTo>
                      <a:pt x="435" y="34"/>
                      <a:pt x="201" y="68"/>
                      <a:pt x="1" y="101"/>
                    </a:cubicBezTo>
                    <a:cubicBezTo>
                      <a:pt x="34" y="935"/>
                      <a:pt x="101" y="1769"/>
                      <a:pt x="201" y="2669"/>
                    </a:cubicBezTo>
                    <a:cubicBezTo>
                      <a:pt x="568" y="2603"/>
                      <a:pt x="968" y="2503"/>
                      <a:pt x="1369" y="2403"/>
                    </a:cubicBezTo>
                    <a:cubicBezTo>
                      <a:pt x="1102" y="1635"/>
                      <a:pt x="868" y="835"/>
                      <a:pt x="6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44"/>
              <p:cNvSpPr/>
              <p:nvPr/>
            </p:nvSpPr>
            <p:spPr>
              <a:xfrm>
                <a:off x="4638482" y="3293826"/>
                <a:ext cx="59564" cy="54695"/>
              </a:xfrm>
              <a:custGeom>
                <a:avLst/>
                <a:gdLst/>
                <a:ahLst/>
                <a:cxnLst/>
                <a:rect l="l" t="t" r="r" b="b"/>
                <a:pathLst>
                  <a:path w="3670" h="3370" extrusionOk="0">
                    <a:moveTo>
                      <a:pt x="2802" y="1"/>
                    </a:moveTo>
                    <a:cubicBezTo>
                      <a:pt x="1901" y="435"/>
                      <a:pt x="967" y="768"/>
                      <a:pt x="0" y="968"/>
                    </a:cubicBezTo>
                    <a:cubicBezTo>
                      <a:pt x="200" y="1769"/>
                      <a:pt x="434" y="2569"/>
                      <a:pt x="701" y="3370"/>
                    </a:cubicBezTo>
                    <a:cubicBezTo>
                      <a:pt x="1768" y="3103"/>
                      <a:pt x="2769" y="2636"/>
                      <a:pt x="3669" y="1969"/>
                    </a:cubicBezTo>
                    <a:cubicBezTo>
                      <a:pt x="3369" y="1302"/>
                      <a:pt x="3102" y="635"/>
                      <a:pt x="28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44"/>
              <p:cNvSpPr/>
              <p:nvPr/>
            </p:nvSpPr>
            <p:spPr>
              <a:xfrm>
                <a:off x="4630352" y="3348499"/>
                <a:ext cx="34667" cy="43334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2670" extrusionOk="0">
                    <a:moveTo>
                      <a:pt x="1202" y="1"/>
                    </a:moveTo>
                    <a:cubicBezTo>
                      <a:pt x="801" y="101"/>
                      <a:pt x="401" y="168"/>
                      <a:pt x="1" y="234"/>
                    </a:cubicBezTo>
                    <a:cubicBezTo>
                      <a:pt x="101" y="1068"/>
                      <a:pt x="201" y="1902"/>
                      <a:pt x="301" y="2670"/>
                    </a:cubicBezTo>
                    <a:cubicBezTo>
                      <a:pt x="935" y="2603"/>
                      <a:pt x="1535" y="2469"/>
                      <a:pt x="2136" y="2303"/>
                    </a:cubicBezTo>
                    <a:cubicBezTo>
                      <a:pt x="1769" y="1569"/>
                      <a:pt x="1468" y="802"/>
                      <a:pt x="12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44"/>
              <p:cNvSpPr/>
              <p:nvPr/>
            </p:nvSpPr>
            <p:spPr>
              <a:xfrm>
                <a:off x="4649842" y="3325763"/>
                <a:ext cx="63362" cy="6065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737" extrusionOk="0">
                    <a:moveTo>
                      <a:pt x="2969" y="1"/>
                    </a:moveTo>
                    <a:cubicBezTo>
                      <a:pt x="2069" y="668"/>
                      <a:pt x="1068" y="1135"/>
                      <a:pt x="1" y="1402"/>
                    </a:cubicBezTo>
                    <a:cubicBezTo>
                      <a:pt x="267" y="2203"/>
                      <a:pt x="568" y="2970"/>
                      <a:pt x="935" y="3737"/>
                    </a:cubicBezTo>
                    <a:cubicBezTo>
                      <a:pt x="2002" y="3437"/>
                      <a:pt x="3003" y="2936"/>
                      <a:pt x="3903" y="2236"/>
                    </a:cubicBezTo>
                    <a:cubicBezTo>
                      <a:pt x="3603" y="1502"/>
                      <a:pt x="3303" y="768"/>
                      <a:pt x="29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44"/>
              <p:cNvSpPr/>
              <p:nvPr/>
            </p:nvSpPr>
            <p:spPr>
              <a:xfrm>
                <a:off x="4635220" y="3385856"/>
                <a:ext cx="50378" cy="44957"/>
              </a:xfrm>
              <a:custGeom>
                <a:avLst/>
                <a:gdLst/>
                <a:ahLst/>
                <a:cxnLst/>
                <a:rect l="l" t="t" r="r" b="b"/>
                <a:pathLst>
                  <a:path w="3104" h="2770" extrusionOk="0">
                    <a:moveTo>
                      <a:pt x="1836" y="1"/>
                    </a:moveTo>
                    <a:cubicBezTo>
                      <a:pt x="1235" y="167"/>
                      <a:pt x="635" y="301"/>
                      <a:pt x="1" y="368"/>
                    </a:cubicBezTo>
                    <a:cubicBezTo>
                      <a:pt x="101" y="1201"/>
                      <a:pt x="234" y="2035"/>
                      <a:pt x="334" y="2769"/>
                    </a:cubicBezTo>
                    <a:cubicBezTo>
                      <a:pt x="1268" y="2669"/>
                      <a:pt x="2202" y="2469"/>
                      <a:pt x="3103" y="2135"/>
                    </a:cubicBezTo>
                    <a:cubicBezTo>
                      <a:pt x="2636" y="1468"/>
                      <a:pt x="2202" y="734"/>
                      <a:pt x="18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44"/>
              <p:cNvSpPr/>
              <p:nvPr/>
            </p:nvSpPr>
            <p:spPr>
              <a:xfrm>
                <a:off x="4665000" y="3361498"/>
                <a:ext cx="61187" cy="59029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3637" extrusionOk="0">
                    <a:moveTo>
                      <a:pt x="2969" y="1"/>
                    </a:moveTo>
                    <a:cubicBezTo>
                      <a:pt x="2069" y="701"/>
                      <a:pt x="1068" y="1201"/>
                      <a:pt x="1" y="1502"/>
                    </a:cubicBezTo>
                    <a:cubicBezTo>
                      <a:pt x="367" y="2235"/>
                      <a:pt x="801" y="2969"/>
                      <a:pt x="1268" y="3636"/>
                    </a:cubicBezTo>
                    <a:cubicBezTo>
                      <a:pt x="2169" y="3303"/>
                      <a:pt x="3036" y="2803"/>
                      <a:pt x="3770" y="2135"/>
                    </a:cubicBezTo>
                    <a:cubicBezTo>
                      <a:pt x="3536" y="1502"/>
                      <a:pt x="3270" y="768"/>
                      <a:pt x="29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44"/>
              <p:cNvSpPr/>
              <p:nvPr/>
            </p:nvSpPr>
            <p:spPr>
              <a:xfrm>
                <a:off x="4640641" y="3420503"/>
                <a:ext cx="66608" cy="41159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2536" extrusionOk="0">
                    <a:moveTo>
                      <a:pt x="2769" y="0"/>
                    </a:moveTo>
                    <a:cubicBezTo>
                      <a:pt x="1868" y="334"/>
                      <a:pt x="934" y="534"/>
                      <a:pt x="0" y="634"/>
                    </a:cubicBezTo>
                    <a:cubicBezTo>
                      <a:pt x="101" y="1368"/>
                      <a:pt x="201" y="2002"/>
                      <a:pt x="301" y="2536"/>
                    </a:cubicBezTo>
                    <a:cubicBezTo>
                      <a:pt x="1602" y="2469"/>
                      <a:pt x="2903" y="2169"/>
                      <a:pt x="4103" y="1668"/>
                    </a:cubicBezTo>
                    <a:cubicBezTo>
                      <a:pt x="3636" y="1135"/>
                      <a:pt x="3169" y="601"/>
                      <a:pt x="27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44"/>
              <p:cNvSpPr/>
              <p:nvPr/>
            </p:nvSpPr>
            <p:spPr>
              <a:xfrm>
                <a:off x="4685577" y="3396681"/>
                <a:ext cx="51449" cy="50914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3137" extrusionOk="0">
                    <a:moveTo>
                      <a:pt x="2502" y="1"/>
                    </a:moveTo>
                    <a:cubicBezTo>
                      <a:pt x="1768" y="635"/>
                      <a:pt x="901" y="1135"/>
                      <a:pt x="0" y="1468"/>
                    </a:cubicBezTo>
                    <a:cubicBezTo>
                      <a:pt x="400" y="2069"/>
                      <a:pt x="867" y="2636"/>
                      <a:pt x="1334" y="3136"/>
                    </a:cubicBezTo>
                    <a:cubicBezTo>
                      <a:pt x="2002" y="2869"/>
                      <a:pt x="2602" y="2469"/>
                      <a:pt x="3169" y="2002"/>
                    </a:cubicBezTo>
                    <a:cubicBezTo>
                      <a:pt x="3036" y="1602"/>
                      <a:pt x="2802" y="868"/>
                      <a:pt x="250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6"/>
          <p:cNvSpPr txBox="1">
            <a:spLocks noGrp="1"/>
          </p:cNvSpPr>
          <p:nvPr>
            <p:ph type="title"/>
          </p:nvPr>
        </p:nvSpPr>
        <p:spPr>
          <a:xfrm>
            <a:off x="1786281" y="4167774"/>
            <a:ext cx="1515600" cy="4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IR sensor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2BA6520-B5C9-475F-B701-700B675EE652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" sz="2400" dirty="0"/>
              <a:t>RECOMMEND EQUIPMENT USED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675441B-D049-4727-BF5F-47DA41599616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5438589" y="4085089"/>
            <a:ext cx="1919130" cy="401700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Ultrasonic Sensor</a:t>
            </a:r>
            <a:endParaRPr lang="en-US" dirty="0"/>
          </a:p>
        </p:txBody>
      </p:sp>
      <p:pic>
        <p:nvPicPr>
          <p:cNvPr id="10" name="Picture 9" descr="IR Sensor at Rs 99/piece | IR Motion Sensor, infrared sensor, ir sensor  modules, इंफ्रारेड सेंसर, इंफ्रारेड संवेदक - Vision Automation Solutions,  Jaipur | ID: 21495675055">
            <a:extLst>
              <a:ext uri="{FF2B5EF4-FFF2-40B4-BE49-F238E27FC236}">
                <a16:creationId xmlns:a16="http://schemas.microsoft.com/office/drawing/2014/main" id="{8CF57BAD-23E4-4B94-813D-39FF1F9FDD9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340" y="1248962"/>
            <a:ext cx="2743200" cy="2743200"/>
          </a:xfrm>
          <a:prstGeom prst="rect">
            <a:avLst/>
          </a:prstGeom>
          <a:ln w="38100" cap="sq">
            <a:solidFill>
              <a:srgbClr val="FF778A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Ultrasonic sonar sensor HC-SR04">
            <a:extLst>
              <a:ext uri="{FF2B5EF4-FFF2-40B4-BE49-F238E27FC236}">
                <a16:creationId xmlns:a16="http://schemas.microsoft.com/office/drawing/2014/main" id="{12ABD58C-4E5C-40CB-8197-19BE482507D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462" y="1252704"/>
            <a:ext cx="2743200" cy="2743200"/>
          </a:xfrm>
          <a:prstGeom prst="rect">
            <a:avLst/>
          </a:prstGeom>
          <a:ln w="38100" cap="sq">
            <a:solidFill>
              <a:srgbClr val="FF778A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671D51-5B43-4C69-B59C-88FF5BEDA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4200" y="4070150"/>
            <a:ext cx="1515600" cy="401700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Servo SG90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9C3065-AC73-4920-8E55-5EF4B5BB9880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" sz="2400" dirty="0"/>
              <a:t>RECOMMEND EQUIPMENT USED</a:t>
            </a:r>
            <a:endParaRPr lang="en-US" dirty="0"/>
          </a:p>
        </p:txBody>
      </p:sp>
      <p:pic>
        <p:nvPicPr>
          <p:cNvPr id="7" name="Picture 6" descr="Động Cơ Servo SG90 Điện Tử 360(E360)">
            <a:extLst>
              <a:ext uri="{FF2B5EF4-FFF2-40B4-BE49-F238E27FC236}">
                <a16:creationId xmlns:a16="http://schemas.microsoft.com/office/drawing/2014/main" id="{F84D3843-22BD-4C55-855F-98BE2B62AC9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200150"/>
            <a:ext cx="2743200" cy="2743200"/>
          </a:xfrm>
          <a:prstGeom prst="rect">
            <a:avLst/>
          </a:prstGeom>
          <a:ln w="38100" cap="sq">
            <a:solidFill>
              <a:srgbClr val="FF778A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222770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6"/>
          <p:cNvSpPr txBox="1">
            <a:spLocks noGrp="1"/>
          </p:cNvSpPr>
          <p:nvPr>
            <p:ph type="title"/>
          </p:nvPr>
        </p:nvSpPr>
        <p:spPr>
          <a:xfrm>
            <a:off x="1713374" y="4175258"/>
            <a:ext cx="1919130" cy="4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Đèn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led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2BA6520-B5C9-475F-B701-700B675EE652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" sz="2400" dirty="0"/>
              <a:t>RECOMMEND EQUIPMENT USED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675441B-D049-4727-BF5F-47DA41599616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5511496" y="4175258"/>
            <a:ext cx="1919130" cy="401700"/>
          </a:xfrm>
        </p:spPr>
        <p:txBody>
          <a:bodyPr/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LCD I2C</a:t>
            </a:r>
          </a:p>
        </p:txBody>
      </p:sp>
      <p:pic>
        <p:nvPicPr>
          <p:cNvPr id="8" name="Picture 7" descr="Set 10 mô đun đèn giao thông tín hiệu giao thông gắn đèn LED dùng để trang  trí | Shopee Việt Nam">
            <a:extLst>
              <a:ext uri="{FF2B5EF4-FFF2-40B4-BE49-F238E27FC236}">
                <a16:creationId xmlns:a16="http://schemas.microsoft.com/office/drawing/2014/main" id="{7F3C087A-E9D9-42BC-B067-69290937592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339" y="1252704"/>
            <a:ext cx="2743200" cy="2743200"/>
          </a:xfrm>
          <a:prstGeom prst="rect">
            <a:avLst/>
          </a:prstGeom>
          <a:ln w="38100" cap="sq">
            <a:solidFill>
              <a:srgbClr val="FF778A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LCD 1602A Xanh Dương + mạch giao tiếp I2C - storelinhkien.com">
            <a:extLst>
              <a:ext uri="{FF2B5EF4-FFF2-40B4-BE49-F238E27FC236}">
                <a16:creationId xmlns:a16="http://schemas.microsoft.com/office/drawing/2014/main" id="{E5E2371C-F8BE-47FE-A60D-492951B88B3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463" y="1252704"/>
            <a:ext cx="2743200" cy="2743200"/>
          </a:xfrm>
          <a:prstGeom prst="rect">
            <a:avLst/>
          </a:prstGeom>
          <a:ln w="38100" cap="sq">
            <a:solidFill>
              <a:srgbClr val="FF778A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714758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D14864-88BD-4B0A-81AC-31A69453F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2958294" y="3140677"/>
            <a:ext cx="3227412" cy="1310003"/>
          </a:xfrm>
        </p:spPr>
        <p:txBody>
          <a:bodyPr/>
          <a:lstStyle/>
          <a:p>
            <a:r>
              <a:rPr lang="en-US" sz="4800" dirty="0"/>
              <a:t>MODEL DEPLOYMENT</a:t>
            </a:r>
            <a:br>
              <a:rPr lang="en-US" sz="4800" dirty="0"/>
            </a:b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D5C7590-2927-4D12-8806-FE3FFA4536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3335106" y="3697777"/>
            <a:ext cx="2850600" cy="682800"/>
          </a:xfrm>
        </p:spPr>
        <p:txBody>
          <a:bodyPr/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F5B08CA-1334-4491-A857-3B7A55D68A16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868832058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8FCC8-9D58-45A0-B90E-5F109CA92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MODEL DEPLOYMENT</a:t>
            </a:r>
            <a:endParaRPr lang="en-US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AB8F261-3BF0-4944-B20F-9F54592627DF}"/>
              </a:ext>
            </a:extLst>
          </p:cNvPr>
          <p:cNvGrpSpPr/>
          <p:nvPr/>
        </p:nvGrpSpPr>
        <p:grpSpPr>
          <a:xfrm>
            <a:off x="42672" y="1189462"/>
            <a:ext cx="8967513" cy="3778778"/>
            <a:chOff x="42672" y="1189462"/>
            <a:chExt cx="8967513" cy="3778778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1C970ABE-C224-46F3-A191-9947AF5A5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2672" y="2610466"/>
              <a:ext cx="914400" cy="9144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C7B1A4D-0BC8-4072-82CB-C3C7D3E18251}"/>
                </a:ext>
              </a:extLst>
            </p:cNvPr>
            <p:cNvSpPr/>
            <p:nvPr/>
          </p:nvSpPr>
          <p:spPr>
            <a:xfrm>
              <a:off x="1276185" y="1189462"/>
              <a:ext cx="7734000" cy="3778778"/>
            </a:xfrm>
            <a:prstGeom prst="rect">
              <a:avLst/>
            </a:prstGeom>
            <a:noFill/>
            <a:ln>
              <a:solidFill>
                <a:srgbClr val="C440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DAE836-C49B-4F52-924D-FA91D5DE3C4B}"/>
                </a:ext>
              </a:extLst>
            </p:cNvPr>
            <p:cNvSpPr/>
            <p:nvPr/>
          </p:nvSpPr>
          <p:spPr>
            <a:xfrm>
              <a:off x="1395459" y="2302323"/>
              <a:ext cx="840600" cy="361010"/>
            </a:xfrm>
            <a:prstGeom prst="rect">
              <a:avLst/>
            </a:prstGeom>
            <a:noFill/>
            <a:ln>
              <a:solidFill>
                <a:srgbClr val="C440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C44053"/>
                  </a:solidFill>
                </a:rPr>
                <a:t>IR Sensor</a:t>
              </a:r>
              <a:endParaRPr lang="en-US" sz="1200" dirty="0">
                <a:solidFill>
                  <a:srgbClr val="C44053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D88D60E-CCCE-48D9-839A-2F38DA157BBE}"/>
                </a:ext>
              </a:extLst>
            </p:cNvPr>
            <p:cNvSpPr/>
            <p:nvPr/>
          </p:nvSpPr>
          <p:spPr>
            <a:xfrm>
              <a:off x="1389313" y="2810797"/>
              <a:ext cx="840599" cy="312904"/>
            </a:xfrm>
            <a:prstGeom prst="rect">
              <a:avLst/>
            </a:prstGeom>
            <a:noFill/>
            <a:ln>
              <a:solidFill>
                <a:srgbClr val="C440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C44053"/>
                  </a:solidFill>
                </a:rPr>
                <a:t>IR Sensor</a:t>
              </a:r>
              <a:endParaRPr lang="en-US" sz="1200" dirty="0">
                <a:solidFill>
                  <a:srgbClr val="C44053"/>
                </a:solidFill>
              </a:endParaRPr>
            </a:p>
          </p:txBody>
        </p:sp>
        <p:pic>
          <p:nvPicPr>
            <p:cNvPr id="12" name="Graphic 11" descr="Monitor outline">
              <a:extLst>
                <a:ext uri="{FF2B5EF4-FFF2-40B4-BE49-F238E27FC236}">
                  <a16:creationId xmlns:a16="http://schemas.microsoft.com/office/drawing/2014/main" id="{EB965DFE-BE29-4180-A809-B7700A51A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3373334" y="2511796"/>
              <a:ext cx="452136" cy="45213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947E5D-485A-4F7B-9631-BA7EE40B1A16}"/>
                </a:ext>
              </a:extLst>
            </p:cNvPr>
            <p:cNvSpPr txBox="1"/>
            <p:nvPr/>
          </p:nvSpPr>
          <p:spPr>
            <a:xfrm>
              <a:off x="3254603" y="2302322"/>
              <a:ext cx="6783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C44053"/>
                  </a:solidFill>
                </a:rPr>
                <a:t>Led lcd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10AD907-A933-46B1-B4BB-8CEE0E340D45}"/>
                </a:ext>
              </a:extLst>
            </p:cNvPr>
            <p:cNvSpPr txBox="1"/>
            <p:nvPr/>
          </p:nvSpPr>
          <p:spPr>
            <a:xfrm>
              <a:off x="4305783" y="1302311"/>
              <a:ext cx="4042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C44053"/>
                  </a:solidFill>
                  <a:latin typeface="Chau Philomene One" panose="020B0604020202020204" charset="0"/>
                </a:rPr>
                <a:t>P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FAB2C0-7B22-46AE-A57B-B4A62910A758}"/>
                </a:ext>
              </a:extLst>
            </p:cNvPr>
            <p:cNvSpPr txBox="1"/>
            <p:nvPr/>
          </p:nvSpPr>
          <p:spPr>
            <a:xfrm>
              <a:off x="5219098" y="1271534"/>
              <a:ext cx="42992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C44053"/>
                  </a:solidFill>
                  <a:latin typeface="Chau Philomene One" panose="020B0604020202020204" charset="0"/>
                </a:rPr>
                <a:t>P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DB418D7-0CE2-42BA-A0FE-5DA154AF9F9F}"/>
                </a:ext>
              </a:extLst>
            </p:cNvPr>
            <p:cNvSpPr txBox="1"/>
            <p:nvPr/>
          </p:nvSpPr>
          <p:spPr>
            <a:xfrm>
              <a:off x="6135994" y="1271534"/>
              <a:ext cx="42992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C44053"/>
                  </a:solidFill>
                  <a:latin typeface="Chau Philomene One" panose="020B0604020202020204" charset="0"/>
                </a:rPr>
                <a:t>P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304FB35-3E85-427A-85DF-DD7A5167270D}"/>
                </a:ext>
              </a:extLst>
            </p:cNvPr>
            <p:cNvSpPr/>
            <p:nvPr/>
          </p:nvSpPr>
          <p:spPr>
            <a:xfrm>
              <a:off x="4087622" y="2140136"/>
              <a:ext cx="840600" cy="370959"/>
            </a:xfrm>
            <a:prstGeom prst="rect">
              <a:avLst/>
            </a:prstGeom>
            <a:noFill/>
            <a:ln>
              <a:solidFill>
                <a:srgbClr val="C440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C44053"/>
                  </a:solidFill>
                </a:rPr>
                <a:t>IR Sensor</a:t>
              </a:r>
              <a:endParaRPr lang="en-US" sz="1200" dirty="0">
                <a:solidFill>
                  <a:srgbClr val="C44053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C57B5A7-B58B-4C7E-A4E4-E86896A08595}"/>
                </a:ext>
              </a:extLst>
            </p:cNvPr>
            <p:cNvSpPr/>
            <p:nvPr/>
          </p:nvSpPr>
          <p:spPr>
            <a:xfrm>
              <a:off x="5016975" y="2140135"/>
              <a:ext cx="840600" cy="370959"/>
            </a:xfrm>
            <a:prstGeom prst="rect">
              <a:avLst/>
            </a:prstGeom>
            <a:noFill/>
            <a:ln>
              <a:solidFill>
                <a:srgbClr val="C440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C44053"/>
                  </a:solidFill>
                </a:rPr>
                <a:t>IR Sensor</a:t>
              </a:r>
              <a:endParaRPr lang="en-US" sz="1200" dirty="0">
                <a:solidFill>
                  <a:srgbClr val="C44053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D4D80DA-EBAD-4496-BF8D-342842F04101}"/>
                </a:ext>
              </a:extLst>
            </p:cNvPr>
            <p:cNvSpPr/>
            <p:nvPr/>
          </p:nvSpPr>
          <p:spPr>
            <a:xfrm>
              <a:off x="5930657" y="2141853"/>
              <a:ext cx="840600" cy="369241"/>
            </a:xfrm>
            <a:prstGeom prst="rect">
              <a:avLst/>
            </a:prstGeom>
            <a:noFill/>
            <a:ln>
              <a:solidFill>
                <a:srgbClr val="C440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C44053"/>
                  </a:solidFill>
                </a:rPr>
                <a:t>IR Sensor</a:t>
              </a:r>
              <a:endParaRPr lang="en-US" sz="1200" dirty="0">
                <a:solidFill>
                  <a:srgbClr val="C44053"/>
                </a:solidFill>
              </a:endParaRPr>
            </a:p>
          </p:txBody>
        </p:sp>
        <p:pic>
          <p:nvPicPr>
            <p:cNvPr id="22" name="Picture 21" descr="Icon&#10;&#10;Description automatically generated">
              <a:extLst>
                <a:ext uri="{FF2B5EF4-FFF2-40B4-BE49-F238E27FC236}">
                  <a16:creationId xmlns:a16="http://schemas.microsoft.com/office/drawing/2014/main" id="{E9D55E6F-17F2-4107-943B-836631075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81941" y="3636386"/>
              <a:ext cx="898075" cy="898075"/>
            </a:xfrm>
            <a:prstGeom prst="rect">
              <a:avLst/>
            </a:prstGeom>
          </p:spPr>
        </p:pic>
        <p:pic>
          <p:nvPicPr>
            <p:cNvPr id="24" name="Picture 23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39009407-7AB3-46AF-ABC9-CB8D20C7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14351" y="2418751"/>
              <a:ext cx="638226" cy="638226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7B518DE-2180-4933-9EDA-2B521C082637}"/>
                </a:ext>
              </a:extLst>
            </p:cNvPr>
            <p:cNvSpPr/>
            <p:nvPr/>
          </p:nvSpPr>
          <p:spPr>
            <a:xfrm>
              <a:off x="4868320" y="3013824"/>
              <a:ext cx="1125315" cy="278615"/>
            </a:xfrm>
            <a:prstGeom prst="rect">
              <a:avLst/>
            </a:prstGeom>
            <a:noFill/>
            <a:ln>
              <a:solidFill>
                <a:srgbClr val="C440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C44053"/>
                  </a:solidFill>
                </a:rPr>
                <a:t>Ultrasonic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3C5149C-EF99-40FF-84F6-E8C17036F99B}"/>
                </a:ext>
              </a:extLst>
            </p:cNvPr>
            <p:cNvSpPr/>
            <p:nvPr/>
          </p:nvSpPr>
          <p:spPr>
            <a:xfrm>
              <a:off x="3584746" y="3954038"/>
              <a:ext cx="1125315" cy="278615"/>
            </a:xfrm>
            <a:prstGeom prst="rect">
              <a:avLst/>
            </a:prstGeom>
            <a:noFill/>
            <a:ln>
              <a:solidFill>
                <a:srgbClr val="C440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C44053"/>
                  </a:solidFill>
                </a:rPr>
                <a:t>Ultrasonic</a:t>
              </a:r>
            </a:p>
          </p:txBody>
        </p:sp>
        <p:pic>
          <p:nvPicPr>
            <p:cNvPr id="27" name="Picture 26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ECFA9748-A25E-42CE-8410-C3B981C02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6973724" y="2390724"/>
              <a:ext cx="678392" cy="638226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B6797E6-5A49-483A-9421-61537C3ECB6E}"/>
                </a:ext>
              </a:extLst>
            </p:cNvPr>
            <p:cNvSpPr/>
            <p:nvPr/>
          </p:nvSpPr>
          <p:spPr>
            <a:xfrm>
              <a:off x="7952980" y="2797867"/>
              <a:ext cx="840600" cy="325834"/>
            </a:xfrm>
            <a:prstGeom prst="rect">
              <a:avLst/>
            </a:prstGeom>
            <a:noFill/>
            <a:ln>
              <a:solidFill>
                <a:srgbClr val="C440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C44053"/>
                  </a:solidFill>
                </a:rPr>
                <a:t>IR Sensor</a:t>
              </a:r>
              <a:endParaRPr lang="en-US" sz="1200" dirty="0">
                <a:solidFill>
                  <a:srgbClr val="C44053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5378FAE-33B7-4706-B680-8D77B6DF38D6}"/>
                </a:ext>
              </a:extLst>
            </p:cNvPr>
            <p:cNvSpPr/>
            <p:nvPr/>
          </p:nvSpPr>
          <p:spPr>
            <a:xfrm>
              <a:off x="7950120" y="2302323"/>
              <a:ext cx="840600" cy="348080"/>
            </a:xfrm>
            <a:prstGeom prst="rect">
              <a:avLst/>
            </a:prstGeom>
            <a:noFill/>
            <a:ln>
              <a:solidFill>
                <a:srgbClr val="C440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C44053"/>
                  </a:solidFill>
                </a:rPr>
                <a:t>IR Sensor</a:t>
              </a:r>
              <a:endParaRPr lang="en-US" sz="1200" dirty="0">
                <a:solidFill>
                  <a:srgbClr val="C44053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4091335-8829-4CEC-95B3-40AE3535E0CB}"/>
                </a:ext>
              </a:extLst>
            </p:cNvPr>
            <p:cNvCxnSpPr>
              <a:cxnSpLocks/>
            </p:cNvCxnSpPr>
            <p:nvPr/>
          </p:nvCxnSpPr>
          <p:spPr>
            <a:xfrm>
              <a:off x="861060" y="3123701"/>
              <a:ext cx="415125" cy="0"/>
            </a:xfrm>
            <a:prstGeom prst="straightConnector1">
              <a:avLst/>
            </a:prstGeom>
            <a:ln w="19050">
              <a:solidFill>
                <a:srgbClr val="C4405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F9A32BBB-7AE5-4626-8AF8-C72C0C0C3736}"/>
                </a:ext>
              </a:extLst>
            </p:cNvPr>
            <p:cNvCxnSpPr>
              <a:stCxn id="7" idx="3"/>
              <a:endCxn id="24" idx="1"/>
            </p:cNvCxnSpPr>
            <p:nvPr/>
          </p:nvCxnSpPr>
          <p:spPr>
            <a:xfrm>
              <a:off x="2236059" y="2482828"/>
              <a:ext cx="278292" cy="255036"/>
            </a:xfrm>
            <a:prstGeom prst="bentConnector3">
              <a:avLst/>
            </a:prstGeom>
            <a:ln w="19050">
              <a:solidFill>
                <a:srgbClr val="C4405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630B5967-3B2D-45A3-8DA6-EBF5E4474FF9}"/>
                </a:ext>
              </a:extLst>
            </p:cNvPr>
            <p:cNvCxnSpPr>
              <a:stCxn id="8" idx="3"/>
              <a:endCxn id="24" idx="1"/>
            </p:cNvCxnSpPr>
            <p:nvPr/>
          </p:nvCxnSpPr>
          <p:spPr>
            <a:xfrm flipV="1">
              <a:off x="2229912" y="2737864"/>
              <a:ext cx="284439" cy="229385"/>
            </a:xfrm>
            <a:prstGeom prst="bentConnector3">
              <a:avLst/>
            </a:prstGeom>
            <a:ln w="19050">
              <a:solidFill>
                <a:srgbClr val="C4405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7410E50-EF65-40EC-9E91-E8A597D5B7BA}"/>
                </a:ext>
              </a:extLst>
            </p:cNvPr>
            <p:cNvCxnSpPr>
              <a:stCxn id="12" idx="1"/>
              <a:endCxn id="24" idx="3"/>
            </p:cNvCxnSpPr>
            <p:nvPr/>
          </p:nvCxnSpPr>
          <p:spPr>
            <a:xfrm flipH="1">
              <a:off x="3152577" y="2737864"/>
              <a:ext cx="220757" cy="0"/>
            </a:xfrm>
            <a:prstGeom prst="straightConnector1">
              <a:avLst/>
            </a:prstGeom>
            <a:ln w="19050">
              <a:solidFill>
                <a:srgbClr val="C4405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40BD30E-2A5D-40EC-9577-20E071711EE3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4507922" y="1813560"/>
              <a:ext cx="0" cy="326576"/>
            </a:xfrm>
            <a:prstGeom prst="straightConnector1">
              <a:avLst/>
            </a:prstGeom>
            <a:ln w="19050">
              <a:solidFill>
                <a:srgbClr val="C4405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36BA61E-A532-4F78-93BA-82A173CE4C21}"/>
                </a:ext>
              </a:extLst>
            </p:cNvPr>
            <p:cNvCxnSpPr>
              <a:cxnSpLocks/>
            </p:cNvCxnSpPr>
            <p:nvPr/>
          </p:nvCxnSpPr>
          <p:spPr>
            <a:xfrm>
              <a:off x="5430978" y="1813560"/>
              <a:ext cx="0" cy="326576"/>
            </a:xfrm>
            <a:prstGeom prst="straightConnector1">
              <a:avLst/>
            </a:prstGeom>
            <a:ln w="19050">
              <a:solidFill>
                <a:srgbClr val="C4405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3400BB0E-D459-41C3-B1EE-4D2C98A4DA2F}"/>
                </a:ext>
              </a:extLst>
            </p:cNvPr>
            <p:cNvCxnSpPr>
              <a:cxnSpLocks/>
            </p:cNvCxnSpPr>
            <p:nvPr/>
          </p:nvCxnSpPr>
          <p:spPr>
            <a:xfrm>
              <a:off x="6350957" y="1813560"/>
              <a:ext cx="0" cy="326576"/>
            </a:xfrm>
            <a:prstGeom prst="straightConnector1">
              <a:avLst/>
            </a:prstGeom>
            <a:ln w="19050">
              <a:solidFill>
                <a:srgbClr val="C4405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CEFDBCE1-61A7-4A1A-B7FE-87BC5F3F2A86}"/>
                </a:ext>
              </a:extLst>
            </p:cNvPr>
            <p:cNvCxnSpPr>
              <a:cxnSpLocks/>
            </p:cNvCxnSpPr>
            <p:nvPr/>
          </p:nvCxnSpPr>
          <p:spPr>
            <a:xfrm>
              <a:off x="5430978" y="3309810"/>
              <a:ext cx="0" cy="326576"/>
            </a:xfrm>
            <a:prstGeom prst="straightConnector1">
              <a:avLst/>
            </a:prstGeom>
            <a:ln w="19050">
              <a:solidFill>
                <a:srgbClr val="C4405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4D15CC3-B298-4D98-A845-42BC2C9A2CF7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>
              <a:off x="4710061" y="4093346"/>
              <a:ext cx="292258" cy="0"/>
            </a:xfrm>
            <a:prstGeom prst="straightConnector1">
              <a:avLst/>
            </a:prstGeom>
            <a:ln w="19050">
              <a:solidFill>
                <a:srgbClr val="C4405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AC5F41CB-212F-4629-ACC9-FEF4EB167BD1}"/>
                </a:ext>
              </a:extLst>
            </p:cNvPr>
            <p:cNvCxnSpPr>
              <a:cxnSpLocks/>
              <a:stCxn id="29" idx="1"/>
              <a:endCxn id="27" idx="1"/>
            </p:cNvCxnSpPr>
            <p:nvPr/>
          </p:nvCxnSpPr>
          <p:spPr>
            <a:xfrm rot="10800000" flipV="1">
              <a:off x="7652116" y="2476363"/>
              <a:ext cx="298004" cy="233474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4405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or: Elbow 63">
              <a:extLst>
                <a:ext uri="{FF2B5EF4-FFF2-40B4-BE49-F238E27FC236}">
                  <a16:creationId xmlns:a16="http://schemas.microsoft.com/office/drawing/2014/main" id="{EC0E3E4D-3749-44B7-9F56-C86764BA4F93}"/>
                </a:ext>
              </a:extLst>
            </p:cNvPr>
            <p:cNvCxnSpPr>
              <a:cxnSpLocks/>
              <a:stCxn id="28" idx="1"/>
              <a:endCxn id="27" idx="1"/>
            </p:cNvCxnSpPr>
            <p:nvPr/>
          </p:nvCxnSpPr>
          <p:spPr>
            <a:xfrm rot="10800000">
              <a:off x="7652116" y="2709838"/>
              <a:ext cx="300864" cy="250947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4405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EEE7837-4027-47D8-ADE2-E000E74F4FAE}"/>
                </a:ext>
              </a:extLst>
            </p:cNvPr>
            <p:cNvSpPr txBox="1"/>
            <p:nvPr/>
          </p:nvSpPr>
          <p:spPr>
            <a:xfrm>
              <a:off x="149128" y="3370977"/>
              <a:ext cx="70148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C44053"/>
                  </a:solidFill>
                  <a:latin typeface="Chau Philomene One" panose="020B0604020202020204" charset="0"/>
                </a:rPr>
                <a:t>cloud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63314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lorful Fantasy Birthday  XL by Slidesgo">
  <a:themeElements>
    <a:clrScheme name="Simple Light">
      <a:dk1>
        <a:srgbClr val="000000"/>
      </a:dk1>
      <a:lt1>
        <a:srgbClr val="F3F3F3"/>
      </a:lt1>
      <a:dk2>
        <a:srgbClr val="66546D"/>
      </a:dk2>
      <a:lt2>
        <a:srgbClr val="00EFD2"/>
      </a:lt2>
      <a:accent1>
        <a:srgbClr val="FF778A"/>
      </a:accent1>
      <a:accent2>
        <a:srgbClr val="D8F2E5"/>
      </a:accent2>
      <a:accent3>
        <a:srgbClr val="FFD966"/>
      </a:accent3>
      <a:accent4>
        <a:srgbClr val="88DDF0"/>
      </a:accent4>
      <a:accent5>
        <a:srgbClr val="E7A9F3"/>
      </a:accent5>
      <a:accent6>
        <a:srgbClr val="F15D72"/>
      </a:accent6>
      <a:hlink>
        <a:srgbClr val="66546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482</Words>
  <Application>Microsoft Office PowerPoint</Application>
  <PresentationFormat>On-screen Show (16:9)</PresentationFormat>
  <Paragraphs>75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Calibri</vt:lpstr>
      <vt:lpstr>Dancing Script Medium</vt:lpstr>
      <vt:lpstr>Chau Philomene One</vt:lpstr>
      <vt:lpstr>Rokkitt</vt:lpstr>
      <vt:lpstr>Rokkitt Regular</vt:lpstr>
      <vt:lpstr>Arial</vt:lpstr>
      <vt:lpstr>BenchNine</vt:lpstr>
      <vt:lpstr>Times New Roman</vt:lpstr>
      <vt:lpstr>Kristen ITC</vt:lpstr>
      <vt:lpstr>Colorful Fantasy Birthday  XL by Slidesgo</vt:lpstr>
      <vt:lpstr>SMART PARKING</vt:lpstr>
      <vt:lpstr>Nhóm 1</vt:lpstr>
      <vt:lpstr>RECOMMEND EQUIPMENT USED</vt:lpstr>
      <vt:lpstr>RECOMMEND EQUIPMENT USED</vt:lpstr>
      <vt:lpstr>IR sensor</vt:lpstr>
      <vt:lpstr>Servo SG90</vt:lpstr>
      <vt:lpstr>Đèn led giao thông</vt:lpstr>
      <vt:lpstr>MODEL DEPLOYMENT </vt:lpstr>
      <vt:lpstr>MODEL DEPLOYMENT</vt:lpstr>
      <vt:lpstr>03</vt:lpstr>
      <vt:lpstr>PowerPoint Presentation</vt:lpstr>
      <vt:lpstr>PowerPoint Presentation</vt:lpstr>
      <vt:lpstr>PowerPoint Presentation</vt:lpstr>
      <vt:lpstr>PRINCIPLES OF OPERATION</vt:lpstr>
      <vt:lpstr>PRINCIPLES OF OPERATION</vt:lpstr>
      <vt:lpstr>IMPLEMENTATION PROGRESS</vt:lpstr>
      <vt:lpstr>IMPLEMENTATION PROGRESS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PARKING</dc:title>
  <cp:lastModifiedBy>Ha Anh Vu</cp:lastModifiedBy>
  <cp:revision>23</cp:revision>
  <dcterms:modified xsi:type="dcterms:W3CDTF">2021-05-31T12:08:29Z</dcterms:modified>
</cp:coreProperties>
</file>